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6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5064" autoAdjust="0"/>
  </p:normalViewPr>
  <p:slideViewPr>
    <p:cSldViewPr>
      <p:cViewPr varScale="1">
        <p:scale>
          <a:sx n="107" d="100"/>
          <a:sy n="107" d="100"/>
        </p:scale>
        <p:origin x="636" y="10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1:32:27.13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3459 6457 201 0,'-8'0'30'16,"1"-4"-7"-16,0-1 4 15,1-2-19-15,0 1-5 0,3 3 0 16,1-1 2-16,0 3-1 16,2-3-2-16,-1 4 2 15,1 0 0-15,0 0-4 16,0 0-2-16,5 0 0 15,8 0 1-15,1 0 6 16,6 0-2-16,1 0 5 0,4-5-3 16,4-1-1-16,-2 0-2 15,2-2 2-15,1-1 1 16,-1 0 3-16,-2 2-2 16,-4 0-2-16,1 1-3 15,-6 2 0-15,1 0 0 16,-1 0 3-16,-1-1 4 0,2 1 2 15,3 0-6-15,0 3-3 16,-1-1 0-16,1 2-1 16,-7 0-37-16,-2 0-117 15</inkml:trace>
  <inkml:trace contextRef="#ctx0" brushRef="#br0" timeOffset="828.0689">3483 7601 183 0,'5'-5'58'0,"0"-3"-53"15,3-5 13-15,3 1 10 0,4 0-13 16,0-1-5-16,2 0-4 15,0 1-4-15,3 1-1 16,1 0-1-16,-1 2 1 16,4 2-1-16,1-2 0 0,4 2 0 15,0-1 0-15,5-2 1 16,-4 1-1-16,1 4 0 16,-4-2 2-16,-6 4-4 15,-1 0-1-15,-8 3-12 16,1 0-21-16,-6 4-20 15,-3 3-20-15</inkml:trace>
  <inkml:trace contextRef="#ctx0" brushRef="#br0" timeOffset="1593.6394">3585 8783 221 0,'-12'0'38'0,"1"-4"-12"15,0-1 0-15,2 0-1 16,2 1-12-16,4 0-4 15,-1 3-4-15,0-3-2 0,4 4 1 16,0-2-3-16,0 1 0 16,6-3-4-16,8-2 4 15,6-2-1-15,7-5 2 16,7-3-1-16,5-2 1 16,2-1 0-16,1-1-1 15,5 2 1-15,-5 2-2 0,0 0-23 16,-3 4-39-16,-5-4-37 15,-5 1-97-15</inkml:trace>
  <inkml:trace contextRef="#ctx0" brushRef="#br0" timeOffset="2499.8679">3437 9640 222 0,'-2'2'33'16,"2"-2"9"-16,0 0-26 15,0 0-6-15,2 0-10 16,8 0 9-16,6-2-3 0,4-5-3 16,7 0 1-16,5-1-2 15,6-7 1-15,4-1 1 16,2-2-1-16,-1 0 0 16,2-3 0-16,2-2-3 15,-6 2 1-15,-1-1 3 16,-6 1 0-16,-2 3-1 0,-5 0-2 15,-2 5 0-15,-1 5-2 16,-7 2-17-16,-2 4-50 16,-8 2-40-16,-2 0-74 15</inkml:trace>
  <inkml:trace contextRef="#ctx0" brushRef="#br0" timeOffset="2890.415">3437 10662 204 0,'10'0'176'0,"4"0"-165"15,6-10 13-15,11-5-7 16,12-2-3-16,5-6-9 0,12-2-1 16,6 0-3-16,10-4-2 15,6-1-18-15,6-8-122 16</inkml:trace>
  <inkml:trace contextRef="#ctx0" brushRef="#br0" timeOffset="7828.4845">6259 6475 183 0,'13'-9'32'0,"3"-4"-12"16,7-2 20-16,4-5-18 16,9 2-5-16,0-4-5 15,1 1-8-15,4-1-2 0,-4 3 0 16,1 1-2-16,-3 2 1 16,1 2-2-16,-5 3-19 15,-3 0-23-15,-6 4-28 16,-5 2-42-16</inkml:trace>
  <inkml:trace contextRef="#ctx0" brushRef="#br0" timeOffset="11547.0951">5443 7571 126 0,'-12'0'36'0,"2"0"15"16,-3 0-2-16,6 0-27 15,-2 0-1-15,4 0 2 16,-1-1 0-16,3-3-4 0,-2 1-8 15,5 1-2-15,0-2-5 16,0-2-2-16,8-4-1 16,8 0-2-16,8-3 2 15,3-1-1-15,5-1 1 16,5 5-3-16,9-1 2 0,-5 4-53 16,-4 2-50-16</inkml:trace>
  <inkml:trace contextRef="#ctx0" brushRef="#br0" timeOffset="13890.9675">9676 7361 139 0,'-12'0'20'0,"-1"2"8"15,4-2 9-15,2 0-5 0,0 2-21 16,1 0-4-16,3-2 6 15,1 3 0-15,2-1-3 16,0 0-8-16,0 3-5 16,0-2 3-16,5 5-3 15,5-1 2-15,2-2 13 0,8 0-3 16,1-1-4-16,4-2 0 16,8-2 1-16,1 0 1 15,2 0-1-15,0-7-2 16,3 0-2-16,-5-4 0 15,2 2 0-15,-5 2 1 0,-3-2-2 16,-2 2-1-16,-4 3 1 16,-7 1-1-16,0 1-7 15,-5 2-38-15,-8 0-92 16</inkml:trace>
  <inkml:trace contextRef="#ctx0" brushRef="#br0" timeOffset="21765.8096">5451 14034 216 0,'4'0'48'16,"-1"0"-38"-16,1 0 1 15,4 0-9-15,-3-2 1 16,2 0 4-16,-2 1 0 0,0 1-1 16,-1 0-1-16,2 0-1 15,1 0 2-15,0 1-5 16,3 3 1-16,3-1 0 16,1 1-1-16,5 0 6 15,1-2 1-15,2-1 0 16,5-1 1-16,4 0 0 0,3 0-5 15,2 0-1-15,2-3 0 16,7-3 0-16,0 3-3 16,8-1 0-16,1-1 1 15,7-1-1-15,-1 1-1 16,4-2 2-16,1 0-3 0,1-4-2 16,-1 2 3-16,2 0 0 15,-4-3 1-15,-1 3 1 16,0 2-1-16,-8-2 0 15,-3 2-3-15,-4 3-5 16,-6 1-6-16,-5 3-10 16,-11 0-9-16,-3 0-24 0,-10 5-30 15,-3 4 25-15</inkml:trace>
  <inkml:trace contextRef="#ctx0" brushRef="#br0" timeOffset="22312.6577">5566 14259 213 0,'9'-4'30'0,"5"-5"-28"15,3 0-4-15,8 1 10 0,4-2-3 16,3 2 6-16,2-2-5 16,2 4-2-16,1-3 5 15,5 2-4-15,1-1 2 16,6 1-14-16,-1-2 18 15,4 0-6-15,4-1 1 0,0 1-1 16,-1-2 4-16,2 0 4 16,-1 1 1-16,-2 1-4 15,-6 2-5-15,-1-3-4 16,-7 5-1-16,-5 4-5 16,-1 1-28-16,-7 1-31 0,2-1-45 15,-2 0-9 1</inkml:trace>
  <inkml:trace contextRef="#ctx0" brushRef="#br0" timeOffset="26718.5752">5670 13939 305 0,'0'-9'8'0,"0"1"10"15,0 2-15-15,9 1 8 16,2-1-8-16,3 3-2 16,5-2 0-16,-2 3-1 15,3 2 0-15,0 0 0 16,1 0 0-16,3 0 0 15,-1 3-1-15,2 2 1 16,4 5-2-16,0-3 2 0,0 0 0 16,3 2-1-16,2-2 3 15,4-2-1-15,3-1 3 16,4 1-2-16,1-3-1 16,5 0 0-16,3-2 0 15,1 0 0-15,4 0-1 0,0 0 1 16,-1-4-1-16,3-3 3 15,-2 2-3-15,-1-6-2 16,1-1 4-16,-1-5-4 16,0-2 2-16,-4-4 0 0,1-6 2 15,-3-2-2-15,-1-2 0 16,-2-4 1-16,-2-1-1 16,-4-1 1-16,-9-2-1 15,-2 2 1-15,-5-3-1 16,-5 8 2-16,-3-7-1 15,-4 4 7-15,-1-2 1 0,-2 2 1 16,-4-1-2-16,-2-2-4 16,-3-2-2-16,-1 1-3 15,-2 2 2-15,0-2-2 16,-2 3-3-16,-7 1-4 0,-4 1 1 16,-2-1 2-1,-6 3-2-15,1 0-3 0,-4 0 1 16,-5 4 3-16,0-2 3 15,-1 3 4-15,-2 2 3 16,-6 1-3-16,2 0-3 0,-4 0 2 16,-1 1-3-16,-2-2 2 15,-2 2 0-15,-3 4 1 16,-1 1-1-16,-3 2 1 16,0 2 0-16,-2 5 0 15,2 2 0-15,-2 2 1 16,2 2-2-16,-2 3 2 0,-2 0-1 15,1 2 0-15,-3 0 1 16,5 0-2-16,1 2 2 16,-1 7-1-16,2 3 3 15,-2 5-3-15,1 2 10 16,-1 6-9-16,-1 4-2 0,-2 3-2 16,5 2-1-16,2 3 4 15,0 3 0-15,3 2-1 16,2 6 1-16,5 4 0 15,1 4-1-15,6 1 1 16,3 1 0-16,5-1-1 0,4 1-1 16,5-3 2-16,3 0 0 15,5-1 3-15,4-2 0 16,3-1 3-16,0 4-1 16,9 1-2-16,14 2-2 15,6 7-1-15,10 1 1 16,10 3-2-16,7 6-13 0,8-2-30 15,6-5-90-15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1:41:39.3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24114 5604 209 0,'0'6'29'0,"0"-6"15"16,0 1-29-16,0-1 1 0,0 0 2 15,0 2-8-15,0-2-6 16,2 0 0-16,1 0 4 16,2-2-1-16,3-7 2 15,-1-5-4-15,5-7 4 16,-2-6-6-16,2-7 3 0,0-9-3 15,0-2 2-15,2-6-3 16,-1-3-1-16,1 4 1 16,0 0 0-16,0 8 1 15,0 3 14-15,3 9-8 16,3-1-2-16,-3 8-4 16,5 1 0-16,2 6 0 0,-3 4-2 15,2 5 0-15,1 7-1 16,1 0 0-16,-2 12-1 15,0 13 1-15,1 11 0 16,-4 12 0-16,-1 10-1 16,1 4 1-16,-7 5 1 0,1-1-1 15,-5-7 0-15,3-4-1 16,-2-10 2-16,-1-6-1 16,-4-3-1-16,2-4-12 15,-3-8-48-15,-2-6-20 16,1-10-135-16</inkml:trace>
  <inkml:trace contextRef="#ctx0" brushRef="#br0" timeOffset="249.9646">24019 5561 431 0,'0'-7'14'16,"10"-11"12"-16,17-1-21 16,12-3-5-16,10-3-3 15,11 2-2-15,4 0-3 16,-1-1-19-16,-7 2-63 0,-10 2-103 15</inkml:trace>
  <inkml:trace contextRef="#ctx0" brushRef="#br0" timeOffset="999.9279">24827 5385 335 0,'10'0'15'15,"1"0"9"-15,-4-4-13 16,5 1 0-16,-2 1 0 16,1 0-4-16,2 2-3 15,-3 0-2-15,4 2-2 16,-2 8 1-16,1 3-1 0,-1 3 0 15,-2 1 0-15,1 5-1 16,0 2 1-16,0-3 0 16,-5-2 0-16,0-2-8 0,-1-3 1 15,-1-5-2-15,-2-2 1 16,-2-4-2-16,0-3 3 16,0 0 8-16,0-7 2 15,-6-4 1-15,-1-4-2 16,2-3 1-16,1-6 5 15,3 1 5-15,1-2-2 0,0 2-5 16,5-2-5-16,5 2-1 16,5 5 1-16,-1 2-2 15,3 2 1-15,0 5 0 16,3 3-1-16,2 5 0 16,-3 1-9-16,1 1 0 15,0 14-3-15,-4 2-6 0,-5 7 5 16,0-1 3-16,-3 0 6 15,-2-1 4-15,2-4-1 16,-1-4 2-16,-2-2 0 16,0-3 0-16,-2-4 0 0,1-1 2 15,-1-4-2-15,-2 0 2 16,1 0 1-16,2-9-1 16,-3-4 1-16,3-2-2 15,-1-7-1-15,3 2 6 16,0-5 5-16,2 2 0 15,1 2-4-15,2 1 0 0,-2 6-1 16,2 2 6-16,3 5-2 16,-1 3-6-16,2 4 0 15,5 0-2-15,2 6-2 16,-3 9 0-16,3 7 0 0,-2 4 0 16,-6 3 0-16,-1 3-8 15,-4-4-22-15,0 0-21 16,-1-9-86-16</inkml:trace>
  <inkml:trace contextRef="#ctx0" brushRef="#br0" timeOffset="1468.6568">25792 5413 196 0,'12'-14'61'0,"-5"-3"-35"0,0 2-11 16,-4-2-6-16,0 2 5 15,-1 1-4-15,-2 1-5 16,0-1-3-16,0 2-1 0,-2 3 1 16,-4-1 0-16,-5 3 2 15,1 3-1-15,-5 0 0 16,-1 4-1-16,0 0-1 16,-2 1-1-16,0 10 0 15,1 5-1-15,2 2 1 0,0 3-1 16,2 2 1-16,1 0 0 15,6-2-1-15,4 1-1 16,2-4 4-16,2-2-1 16,16-1 1-16,4-5 1 15,7-3-1-15,5-5-27 16,4-2-30-16,-1-2-48 0,-1-8-75 16</inkml:trace>
  <inkml:trace contextRef="#ctx0" brushRef="#br0" timeOffset="1859.2251">25962 5248 303 0,'0'-6'46'0,"1"0"-4"16,4 2-31-16,9 1-12 0,0 3 1 15,6 0 0-15,1 0 0 16,6 0 0-16,-2 9-2 16,-2 5-3-16,1 1-8 15,-8-1-5-15,-1 3 10 16,-7-4 3-16,-2 0 4 0,-3-2 2 16,-1-4-1-16,-2-3 0 15,0-2 3-15,0-1 2 16,0-1 16-16,0 0 6 15,0 0-2-15,1-6-6 0,1-2-7 16,3-6-5-16,2-3 0 16,0 1-4-16,3-5-4 15,1 0-6-15,0 3-2 16,1 0-8-16,-1 6-9 16,3-1-13-16,-1 4-29 0,1 3-73 15</inkml:trace>
  <inkml:trace contextRef="#ctx0" brushRef="#br0" timeOffset="2015.4726">26474 5154 269 0,'3'7'58'0,"1"5"-46"16,1-3 8-16,2 8-5 15,0 0-11-15,1 2-2 16,-1-2-1-16,0-9-32 15,0-5-163-15</inkml:trace>
  <inkml:trace contextRef="#ctx0" brushRef="#br0" timeOffset="2187.3282">26469 4955 405 0,'-3'-6'47'16,"-2"-4"-43"-16,5 5-1 15,0 1-33-15,0 3-65 0,0-4-109 16</inkml:trace>
  <inkml:trace contextRef="#ctx0" brushRef="#br0" timeOffset="2562.2917">26750 5132 242 0,'9'0'39'15,"0"0"-11"-15,-1-8-20 16,2 0 1-16,-1-4-3 15,-4 0-4-15,2-1 0 16,-1 1-2-16,-4-1 0 0,-2 5 2 16,0 1 1-16,0 2 11 15,0 0-3-15,-5 5-5 16,-5 0-4-16,-2 0-3 16,-1 12 0-16,-3 6 1 15,-1 2-1-15,2 7 1 16,2 4 0-16,4-2-1 15,2 3 1-15,7-4-1 0,2-1 1 16,16-4 1-16,3-3 2 16,4-5-5-16,4-3-11 15,1-7-48-15,1-5 0 16,0-7-156-16</inkml:trace>
  <inkml:trace contextRef="#ctx0" brushRef="#br0" timeOffset="3187.2492">27242 5142 81 0,'7'-7'30'15,"-2"0"17"-15,-1-1 1 16,-1 0 0-16,-1 0-19 0,-2 0-11 16,0-1-3-16,0 1-3 15,0 2-6-15,-5-1 3 16,-4 3 1-16,-2 1-10 15,-3 3-3-15,-3 0 3 16,0 0-1-16,-5 3 2 0,0 8-2 16,3 1 1-16,-3 6 0 15,5-1-1-15,0 0 0 16,-1 2 0-16,9-1 0 16,1 2 0-16,4-4 0 15,1 0-1-15,3-4-3 16,0-2-4-16,8-4 7 0,1-6 0 15,4 0 0-15,3 0 0 16,-3-6 3-16,4-6 3 16,0 0-3-16,-3-1 1 15,2 1 3-15,-3-5 7 0,1 5-2 16,-3-5 0-16,-4 3 5 16,-2 1-3-16,-1 4-4 15,-3 0 8-15,2 5 1 16,-3 3-6-16,2 1-7 15,-2 0-6-15,3 7-17 0,1 6 16 16,1 1-10 0,4 1-12-16,2-1-28 0,3-6-41 15,1-3-118-15</inkml:trace>
  <inkml:trace contextRef="#ctx0" brushRef="#br0" timeOffset="3593.4803">27421 5079 34 0,'2'-6'352'16,"1"-1"-322"-16,2 0-3 0,3 2-21 15,3 5-6-15,2 0-1 16,1 0-1-16,1 8-10 16,-3 1-8-16,-3 5-1 15,-3-1 8-15,-3 1-3 16,-3-2 5-16,0-1 4 15,0-4 6-15,0-1 1 0,0-2 0 16,0-3 2-16,0-1 14 16,0 0 9-16,0 0-12 15,0-7-12-15,0-4-6 16,4 0-6-16,3-5 7 16,3-1 7-16,0-3-2 15,0 2 0-15,1-1 1 0,4 1 8 16,-1 4 6-16,0 1-1 15,0 4-7-15,1 5-3 16,-1 4-3-16,-1 0-2 16,1 4-2-16,-5 10 1 0,2 6 0 15,-4 5-1-15,-5 3-14 16,0 1-11-16,-2-2-24 16,0-8-96-16</inkml:trace>
  <inkml:trace contextRef="#ctx0" brushRef="#br0" timeOffset="3984.0748">28142 4452 376 0,'1'-9'11'0,"-1"-2"25"16,0 10-17-16,0 1-11 16,0 6-13-16,-6 13 0 15,-6 9 3-15,-4 9 2 16,-4 10-2-16,0 4-5 0,1 9 2 15,2 0 5-15,5 4-1 16,9-1 1-16,3-2 0 16,9-1 0-16,11-5 0 15,7-1 1-15,3-6 0 16,3-6-1-16,2-5 0 0,1-7 1 16,-2-7-18-16,4-9-20 15,-4-10-21-15,0-4-61 16</inkml:trace>
  <inkml:trace contextRef="#ctx0" brushRef="#br0" timeOffset="4671.5282">28407 4748 348 0,'-4'-7'29'16,"3"0"16"-16,-1 0-26 16,2 5-9-16,0 2-9 0,0 0-2 15,0 5-10-15,2 12 3 16,1 7 6-16,3 5 1 15,1 6 3-15,0 1-4 16,0 2 2-16,3-1-19 0,0-9-11 16,1-3 3-16,2-8-15 15,-3-7 33-15,1-7 12 16,-2-3 3-16,0 0 15 16,0-12-3-16,-1-2-4 15,0-5 1-15,1-1-1 16,0-7-5-16,-1-1-3 0,0-2-2 15,1 1-3-15,2 4 0 16,-2 2-1-16,-2 6 0 16,2 7 1-16,1 5 0 15,-3 5-1-15,1 0-2 0,3 7 1 16,4 7 0-16,0 7 0 16,2-1-1-16,1 1-9 15,1-1-8-15,0-2 9 16,0-4 4-16,-1-7 7 15,2-2-1-15,-1-2 1 0,1-3 2 16,-4 0 2-16,1-8 1 16,-5-5 6-16,-1-1 3 15,-5-4 6-15,-3-5 7 16,-3-1-3-16,0-9-3 16,-9-1-6-16,-6 2-2 15,3-2-9-15,-4 6-2 0,2 3-2 16,-1 5-6-16,-1 8-11 15,0 3-16-15,2 7-15 16,-1 2-25-16,1 0-46 16,3 0-126-16</inkml:trace>
  <inkml:trace contextRef="#ctx0" brushRef="#br0" timeOffset="5046.539">29014 4829 306 0,'9'-19'36'0,"-1"-2"8"15,-1 2-27-15,0-1-2 16,-2 5-10-16,-2 1-3 15,2 3 0-15,-5 3-2 16,0 1-1-16,0-1-7 16,0 5 0-16,-5-1 6 15,2 3 0-15,-4 1-8 0,-4 0-7 16,-2 3 7-16,-1 12 1 16,1 0 4-16,-1 5 3 15,2 5-2-15,4 0 3 16,8 0-3-16,0-3 0 15,8-1-4-15,11-1 10 0,7-6-6 16,6-6-7-16,4-4-55 16,6-4-69-16</inkml:trace>
  <inkml:trace contextRef="#ctx0" brushRef="#br0" timeOffset="5530.8409">29313 4830 114 0,'-7'7'81'16,"0"-3"-6"-16,6-4-42 16,1 0-12-16,-2 0 2 15,2 0-5-15,0 0-3 16,0 0-4-16,0-11-3 0,3-2-9 15,7-2 5-15,0-7 1 16,4-5-4-16,1-1 7 16,1-4-1-16,1-1-4 15,-4 3-2-15,-1 2 1 16,-2 3 2-16,-3 5 3 0,-2 6 3 16,-4 3-2-16,-1 4-2 15,0 0-4-15,0 3-3 16,0 1 0-16,0 1-5 15,0 2 0-15,0 0-6 16,0 2-10-16,6 10 20 16,4 1 2-16,5 4-3 0,1 5 2 15,2 3 1-15,-4 2 0 16,-1 1 0-16,-6-1-1 16,-5-2 0-16,-2 2 1 15,-5-4-1-15,-10-1 5 16,-1-3-3-16,-2-1 1 0,2-4 0 15,1-2-10-15,3-4-24 16,4-5-23-16,6-3-75 16</inkml:trace>
  <inkml:trace contextRef="#ctx0" brushRef="#br0" timeOffset="5827.7317">29574 4407 63 0,'4'-12'350'16,"2"3"-316"-16,1-2-18 15,0 4-10-15,1 5-4 16,6 2-2-16,-2 0-1 16,-1 7 0-16,1 13-2 15,1 3 2-15,0 6-2 16,-5 6 3-16,1 1-2 0,2 0 2 15,0-2 2-15,-1-2-2 16,2-5 0-16,0-6 0 16,3-3 0-16,-1-5 0 15,4-8-6-15,3-4-44 0,4-1-26 16,-1-14-89-16</inkml:trace>
  <inkml:trace contextRef="#ctx0" brushRef="#br0" timeOffset="6062.0385">29614 4466 375 0,'-6'2'58'0,"6"-2"-23"0,2 0-25 16,11 0-2-16,3-5-9 15,6-2-1-15,5-1-1 16,0 1-9-16,3-2-11 16,1-2-25-16,-2 1-17 15,-4-6-43-15</inkml:trace>
  <inkml:trace contextRef="#ctx0" brushRef="#br0" timeOffset="6327.6751">29876 3996 297 0,'29'0'34'15,"8"6"-2"-15,9 6 1 0,10 11-3 16,2 10-12-16,3 14-12 15,-7 10-1-15,-10 8-5 16,-15 9 1-16,-19 6-2 16,-10 6 1-16,-20 3 1 15,-16 5 0-15,-13 6-8 0,-7 0-31 16,-5-7-123-16</inkml:trace>
  <inkml:trace contextRef="#ctx0" brushRef="#br0" timeOffset="10062.2155">25303 7097 122 0,'2'4'2'0,"-1"-2"6"0,1-1 4 15,2-1 13-15,-1 0 4 16,1 0 13-16,-1 0-29 16,1 0-7-16,-1-1-3 15,3-3-1-15,-2 2-2 16,-1 0 0-16,1-2 0 16,-1 3-8-16,2-1-19 0,-1-1 7 15,0 1 16-15,-4-2 4 16,0 3 3-16,0-1 30 15,0-2-10-15,0 4-8 16,0-2-8-16,0 0-4 16,0 2-3-16,0-1-8 0,0-3-71 15,-4-1-62-15</inkml:trace>
  <inkml:trace contextRef="#ctx0" brushRef="#br0" timeOffset="10921.4723">25400 6712 254 0,'-2'-12'27'16,"2"2"10"-16,0 4-19 0,0 0-10 15,0 2-7-15,0 1 0 16,0 0-1-16,0 2 1 15,0-1 0-15,0 1 0 16,0-1 1-16,0-1 2 0,0-2 1 16,-3 0 0-16,-4 2 2 15,4-1 0-15,-2 1 0 16,1 2-1-16,-1 1-1 16,-2 0-1-16,1 0-3 15,-3 6-1-15,0 7 0 0,-2 2 0 16,1 5 1-16,1 5-1 15,0 2 0-15,5 5 0 16,2 3-1-16,2 7 0 16,0-3 1-16,6 2 0 15,6-3 0-15,4-6-2 16,8-7-6-16,3-12-4 0,8-5 4 16,6-8-4-16,1 0-8 15,-2-11 2-15,1-7-2 16,-7-5 10-16,-3-6 10 15,-4-1 2-15,-8-5 4 0,-6-1 25 16,-4-3-14-16,-9 0 2 16,0 1-1-16,-9 1-6 15,-11 4-3-15,-2 1-4 16,-6 4 5-16,-1 6-6 16,-3 5-3-16,-1 3 0 15,1 11-2-15,1 3-3 16,8 0-2-16,2 7-1 0,4 6-13 15,10 5-19-15,4 0-8 16,3 0-20-16,0-3-11 16,9-1-54-16</inkml:trace>
  <inkml:trace contextRef="#ctx0" brushRef="#br0" timeOffset="11546.4402">25850 6672 330 0,'0'0'5'15,"0"-1"30"-15,0-2-20 16,0 3-13-16,8 0-5 15,2 11 1-15,6 4 1 16,0 1 1-16,6 7 0 16,-1 0 1-16,1-1-2 15,0 1 2-15,0-6 1 16,-3-4-2-16,-1-6-4 0,-2-3-5 16,-3-4 2-16,-3-4 3 15,-1-6 7-15,-1-7-2 16,-3 0 1-16,0-6 0 0,-1 1 0 15,-1-3 1-15,1 0 0 16,1 0-2-16,1 1-1 16,0 8 0-16,-1 0 0 15,0 7 0-15,4 3 0 16,0 6-2-16,2 0 0 16,4 0 0-16,-1 9 2 0,4 1-1 15,1 3 0-15,1-2-4 16,2 0-10-16,-3-4-9 15,0-3 0-15,0 0 9 16,2-4 10-16,-2 0 5 0,-5-1 2 16,1-6 1-1,-3-4-1-15,-4 0 7 0,0-5 13 16,-8 0 6-16,0-2-4 16,-1-2-4-16,-12-3-1 15,-3 2-6-15,-4 0-3 16,-2 2-6-16,1-1-2 0,1 11-8 15,2 2-12-15,2 1-12 16,3 6-21-16,2 0-19 16,6 0-54-16</inkml:trace>
  <inkml:trace contextRef="#ctx0" brushRef="#br0" timeOffset="11968.2868">26455 6427 229 0,'6'5'39'0,"-1"1"-38"15,1 2-1-15,1 3 0 0,2 0 2 16,3 6 2-16,-3 0 0 16,2 2 1-16,-1 0-1 15,2 0-2-15,-4-4-1 0,3 0 1 16,-3-7 0-16,-1-2 0 15,-4 0 0-15,-1-6-1 16,-2 0 1-16,0 0 5 16,0-10-3-16,-2-1-1 15,-1-9-3-15,1 1 1 16,-1-5 1-16,3-4 3 16,0-1-2-16,0 2 0 0,5 0-1 15,2 4 0-15,6 2 6 16,-1 4-2-16,2 3-1 15,3 5-2-15,1 6-1 16,1 1-1-16,1 2-2 16,-2 2 0-16,2 10 1 15,-4 5-1-15,-2 4 1 0,-2 2-9 16,0 0-27-16,-2-2-34 16,2-5-17-16</inkml:trace>
  <inkml:trace contextRef="#ctx0" brushRef="#br0" timeOffset="12421.3878">26931 6359 116 0,'4'-14'30'15,"0"-4"6"-15,-3 5 5 16,1-1-21-16,0 3-5 15,-2 0-3-15,0 3 0 16,0 0-1-16,0 3-3 0,0 1 1 16,0-1-4-16,-7 2 5 15,-1 1-7-15,-2 0-1 16,1 2-2-16,-4-2 1 16,2 2-2-16,3 0 1 15,-2 0 0-15,5 4 0 0,1 3 0 16,4 2-4-16,0 0-3 15,12 1 1-15,2 1-1 16,9 2 8-16,2-3 3 16,3-1-4-16,3 2 2 15,-4 0-1-15,-2-4 0 16,-3 2-1-16,-8-2 0 0,-4 0-1 16,-7-2-4-16,-3 5 3 15,-3-3 7-15,-14 4 2 16,-5 0 1-16,0 2-5 15,-4-2-2-15,1 0 0 0,3-3-2 16,8-4-23-16,1-4-26 16,6-2-62-16</inkml:trace>
  <inkml:trace contextRef="#ctx0" brushRef="#br0" timeOffset="12733.8711">27328 5872 277 0,'-9'0'9'16,"0"-2"11"-16,0 2-16 15,-2 5-3-15,3 11-3 0,1 9 0 16,2 13-1-16,3 10 2 16,2 7 3-16,8 6 4 15,8 1-3-15,8-1-2 16,3-4-1-16,5-10-1 16,5-10 0-16,-1-9 5 0,0-4-23 15,-4-8-29-15,-3-10-76 16</inkml:trace>
  <inkml:trace contextRef="#ctx0" brushRef="#br0" timeOffset="13265.07">27694 6312 204 0,'2'4'54'16,"0"-4"-21"-16,-1 0-6 16,-1-7 3-16,2-2-14 15,-2-6-4-15,0-2-2 16,0-5-3-16,-2 1-4 16,-3-6-2-16,-2-1 4 0,0-4-4 15,0-1 0-15,1 1 0 16,3 2 1-16,3 3 1 15,0 4-2-15,0 7 3 16,3 4 1-16,10 4-5 0,3 8-1 16,7 0-2-16,5 13 1 15,4 10 1-15,2 9-1 16,3 8 1-16,3 4 1 16,-2-3-1-16,5-3 1 15,0-6-16-15,-2-14 1 16,-5-13 7-16,-4-5 8 15,-5-4 1-15,-8-15 1 0,-9-6 3 16,-5-5 14-16,-5-5-4 16,0-4 2-16,-5-4 0 15,-7 0-10-15,-3 3 2 16,1 0-1-16,-2 6-6 0,3 8-1 16,2 4-1-16,2 8 1 15,4 5-4-15,3 7-26 16,1 2-31-16,-1 5-82 15,2 6 54-15</inkml:trace>
  <inkml:trace contextRef="#ctx0" brushRef="#br0" timeOffset="13686.9081">28391 5849 318 0,'0'-4'10'15,"0"4"23"-15,0 0-23 16,-3 4-13-16,-1 10 1 0,-4 9 4 16,3 6-4-16,2 6 4 15,1 4-2-15,2 1 1 16,0-1-1-16,9-7-6 15,5-4-12-15,2-10-13 16,6-5-18-16,-2-9 20 0,1-4 16 16,-1-6 6-16,-2-12 7 15,-2-5 4-15,-6-5 0 16,0-3 17-16,-6-5 21 16,-4 3-1-16,-4-1-16 15,-7 3-10-15,-5 5-3 16,-4 8 5-16,-4 4-6 0,2 4-9 15,-2 10-2-15,2 0-5 16,5 8-16-16,2 6-16 16,8 4-33-16,5 0-22 15,2-2-31-15</inkml:trace>
  <inkml:trace contextRef="#ctx0" brushRef="#br0" timeOffset="14249.3599">28636 5920 106 0,'-2'-5'13'15,"0"-1"29"-15,0 2-5 16,1 1 13-16,1 3-11 0,0 0-9 16,0 0-27-16,3 0-17 15,4 7 17-15,2 4 0 16,-1 1-2-16,2 6-2 15,-1 0 2-15,-1 0 0 0,0 0 0 16,-1-4-1-16,-1-3 1 16,-1-1-1-16,-4-4 0 15,1-3 0-15,0-3 1 16,0 0 3-16,2-2 7 16,1-6-7-16,2-5-2 15,0-3-1-15,2-5 0 0,1-1 0 16,-2-3 0-16,-1 0-1 15,3 0 0-15,-1 4 4 16,-1 0 4-16,1 4 1 16,1 5-1-16,-2 5-4 15,3 3-3-15,0 4-1 16,1 2-2-16,3 9-2 0,1 5-1 16,1 1 4-16,-2 7 0 15,2-3-24-15,0-1-22 16,0-6-42-16,-3-5-62 15</inkml:trace>
  <inkml:trace contextRef="#ctx0" brushRef="#br0" timeOffset="14624.3697">29135 5747 90 0,'0'-22'163'0,"1"4"-141"16,-1 4 15-16,0 7-8 15,0 7-7-15,0 0-15 16,0 7-12-16,0 13 4 0,0 5 1 16,0 4 0-16,0 3 0 15,0-2-6-15,5-4-2 16,2-2-8-16,7-6-2 16,-1-8-12-16,6-4-11 15,1-4 39-15,-3-2-3 16,3-8 5-16,-6-6 4 0,-1-4 0 15,-4-8 12-15,-4-1 24 16,-5-6-8-16,0 1-8 16,-7 2-3-16,-7 2-1 15,0 8-8-15,-6 2-8 16,0 12-1-16,0 6-5 0,2 0 1 16,2 13-11-16,4 9-16 15,1 5-20-15,6 3-15 16,5 0-34-16,0-2-70 15</inkml:trace>
  <inkml:trace contextRef="#ctx0" brushRef="#br0" timeOffset="14843.1453">29610 5784 350 0,'6'8'13'16,"-6"0"-17"-16,2 8 4 15,-2 4-2-15,0 3 4 0,0 4-2 16,0 0-15-16,0-4-38 16,0-5-69-16</inkml:trace>
  <inkml:trace contextRef="#ctx0" brushRef="#br0" timeOffset="15546.2036">29866 5535 277 0,'8'3'7'16,"-1"2"-6"-16,5 6-3 15,2 5 3-15,-1 4 0 0,1 5 2 16,0 3-3-16,-1 1 2 16,-1-2-2-16,-1-4 2 15,-2-5-2-15,-2-6-1 16,-4-3-2-16,-1-5 2 15,0-4 1-15,-2-2 6 0,0-12 13 16,0-4-8-16,-5-6 0 16,1-2 4-16,-1-6 4 15,1 0-3-15,3 0-10 16,1 1-2-16,0 6 4 16,0 2 5-16,0 7 1 15,0 5-3-15,5 4-7 0,2 3-3 16,2 4-1-16,2 0-4 15,5 7 2-15,2 8 1 16,-1-1-3-16,5 2-1 16,-3 2 1-16,0-2-5 15,-1 0 2-15,-4-1 0 0,-1-7 3 16,-4-1 2-16,-4-2 0 16,3-5 1-16,-6 0 2 15,1 0 1-15,-1-8 3 16,0-4-1-16,-1-6 0 15,3-2-1-15,-2-3-1 16,3-2 0-16,-2 0 0 16,1 0-2-16,0 2 2 0,0 0-2 15,-1-1 4-15,-1 6 1 16,3 0 0-16,-1 3 3 16,1 2 0-16,1 6-2 0,3 3-4 15,1 4-2-15,2 0-1 16,2 9-3-16,1 7 3 15,0 9-1-15,-1 2-3 16,-1 9-19-16,-2-3-15 16,-3 2-23-16,2-7-65 15</inkml:trace>
  <inkml:trace contextRef="#ctx0" brushRef="#br0" timeOffset="15749.3027">30512 5518 229 0,'2'-1'83'0,"1"-8"-40"15,-1 5-9-15,1 4-25 16,1 4-11-16,3 12-1 16,1 3 3-16,-1 10-1 0,0 4 2 15,0 4-17-15,2 0-25 16,0-7-40-16,3-7-62 15</inkml:trace>
  <inkml:trace contextRef="#ctx0" brushRef="#br0" timeOffset="16108.6401">30431 4948 269 0,'41'-13'4'15,"9"1"4"-15,6 10-1 16,2 2-3-16,0 13 2 16,-4 13-2-16,-3 10-3 0,-6 12 1 15,-9 11-2-15,-13 11 2 16,-12 10 0-16,-11 7 0 16,-13 8 0-16,-16 5-1 15,-13 1-24-15,-11-6-45 16,-8-6-46-16</inkml:trace>
  <inkml:trace contextRef="#ctx0" brushRef="#br0" timeOffset="17952.2566">30307 5979 74 0,'0'0'20'16,"0"-2"1"-16,0 0 0 16,0 0-15-16,0-1 2 15,3-1-3-15,6 1-4 0,4-1-2 16,1-1 1-16,8 1 1 15,3-3-3-15,6 0 4 16,5-4-3-16,5 1-1 16,9-3 6-16,1-3-11 15,4 2-3-15,4-6-14 0,-5 2-2 16,-3-5-23-16</inkml:trace>
  <inkml:trace contextRef="#ctx0" brushRef="#br0" timeOffset="20686.5857">26229 7789 268 0,'-8'-12'15'0,"5"3"13"15,-2 0-9-15,5 2 0 16,0 3-8-16,0-1 0 15,0 4-6-15,0-2-2 0,0 3-3 16,2 0 0-16,6 0-3 16,4 6 3-16,2 12-1 15,6 5 1-15,1 7 0 16,2 11 1-16,-1 5 1 16,2 3 0-16,-3-3-1 15,-2-2 0-15,-2-6-1 16,-1-8 3-16,-3-7-3 15,-4-3 1-15,-2-6-1 0,-2-3 1 16,-5-4-18-16,0-3-8 16,-2-4 1-16,-12-3 22 15,-4-9-17-15,-3-8-13 0,-4-4 25 16,-2-10 8-16,-2-2 8 16,2-3 8-16,0-2 0 15,3 3-2-15,1-1 6 16,5 7-3-16,4 4-3 15,3 1 1-15,4 4-2 16,5 1-4-16,2 4-6 0,0 1-2 16,12-1-3-16,7 2 0 15,2 2-2-15,6 1 3 16,1 6-1-16,1 5 1 16,0 2-2-16,0 5 1 15,-2 12 0-15,0 4 0 16,-2 4 0-16,0 2 0 0,-2 1 1 15,-1-1 0-15,0-1 0 16,-5-5 1-16,0-7-1 16,-3-3 0-16,-3-6 1 15,-6-3 0-15,-1-2 0 0,-3-3 1 16,-1-12 0-16,0-4-1 16,0-7-2-16,-1-2 0 15,-4-1 1-15,-2-4 0 16,3-2 0-16,-2-1 0 15,4 4 0-15,2 0 0 0,0 2 0 16,0 5 0-16,4 5 0 16,4 2 0-16,-1 6 0 15,3 3 0-15,5 5 0 16,-1 4-2-16,4 0-1 16,3 13 3-16,1 7-3 0,3 10 1 15,0 4 2 1,3 5 0-16,-1 2 0 0,2 4 0 15,-2-3 0-15,-1-3 1 16,1-6-1-16,-2-5-1 16,0-3-26-16,-6-5-6 0,-4-10-29 15,-4-6-50-15</inkml:trace>
  <inkml:trace contextRef="#ctx0" brushRef="#br0" timeOffset="20874.0996">27025 7703 274 0,'0'-17'5'0,"0"1"28"16,0 3 10-16,0 8-19 15,2 5-13-15,8 0-13 16,1 12 1-16,9 6 1 16,0 7-1-16,4 2 1 0,0 2 1 15,1-3-7-15,-3-2-33 16,-6-10-39-16,-8-9-100 15</inkml:trace>
  <inkml:trace contextRef="#ctx0" brushRef="#br0" timeOffset="21061.5723">26964 7457 355 0,'-8'-12'5'15,"3"-1"5"-15,5 8-8 16,0 2 1-16,7 3-25 16,6 0-48-16,3-2-33 15,2-3-77-15</inkml:trace>
  <inkml:trace contextRef="#ctx0" brushRef="#br0" timeOffset="21749.0131">27301 7839 152 0,'6'-7'-4'0,"-1"-5"11"16,-1-4 1-16,1 1 5 16,-2-4-4-16,1-5 10 0,-1-1-1 15,-3-3 18-15,3-2-18 16,-3 1-3-16,0-3-4 16,0 4-1-16,2-1 1 15,-2 6-4-15,1 2-2 0,1 6-4 16,0 3 3-16,-2 4 1 15,0 3-1-15,0 3-2 16,0 2 2-16,0 0-4 16,0 0-9-16,0 5 5 15,0 3 3-15,7 2 1 0,3 1 0 16,5 2-1-16,4-1 0 16,5 2 2-16,6 5-2 15,1-4 1-15,-1 5 0 16,3 0-1-16,-3 1-3 15,-3-3 0-15,-5 0 0 16,-4-4 1-16,-7 0 3 0,-4-3 0 16,-7-2-2-16,0 0 1 15,-11-1 1-15,-5 0 1 16,-3 1-1-16,2-6 0 16,2 1-11-16,1-4-15 0,4 0-16 15,2 0-4-15,3-9-36 16</inkml:trace>
  <inkml:trace contextRef="#ctx0" brushRef="#br0" timeOffset="22186.4912">27692 7432 176 0,'12'-18'-18'16,"-2"3"25"-16,-6-2-4 15,-1 5 1-15,-3 1 6 16,0 3 39-16,0 4-16 0,0 0-9 16,-7 1-13-16,0 3-11 15,-4 0 0-15,2 0-1 16,-5 3 2-16,-1 6-1 16,3 2 1-16,1 1-1 0,2 3-2 15,7-1 1-15,2 2-5 16,0-2 2-16,9 3 1 15,6-4 1-15,4 2-2 16,6-3 3-16,4-1 5 16,5-2-1-16,2 2-3 15,-1-1 3-15,-3 3-3 0,-6-2 0 16,-2-1 0-16,-6-1-1 16,-6 2 0-16,-3-1-1 15,-4 1 4-15,-5-4-1 16,0 4 4-16,-12-2 3 15,-2 0 6-15,-8 0-8 16,-3 0-2-16,-2-2-3 0,1 0 0 16,1-5-22-16,3-2-12 15,5 0-38-15,3-13-13 16</inkml:trace>
  <inkml:trace contextRef="#ctx0" brushRef="#br0" timeOffset="22373.9738">27850 7379 214 0,'20'-14'24'16,"2"3"5"-16,-1 6-6 0,1 5-10 15,3 0-13-15,-3 8-1 16,-1 10 2-16,-1 4-2 16,0 1 2-16,-2 2-1 15,-4 0 2-15,0-6-3 16,0-2-52-16,-8-10-35 15</inkml:trace>
  <inkml:trace contextRef="#ctx0" brushRef="#br0" timeOffset="22545.8554">27953 7152 253 0,'-3'-12'-2'0,"-2"3"7"16,4 3-4-16,1 3-3 16,0 1-92-16,0 0-45 0</inkml:trace>
  <inkml:trace contextRef="#ctx0" brushRef="#br0" timeOffset="22795.8729">28132 7006 169 0,'8'4'105'0,"1"1"-92"0,-1 2-14 16,7 9 8-16,3 6 5 15,2 6-3-15,0 4-3 16,2 7-3-16,-1-1-1 15,0 1 0-15,2-3 1 16,-1-4-33-16,0-5-39 16,-7-9-36-16</inkml:trace>
  <inkml:trace contextRef="#ctx0" brushRef="#br0" timeOffset="23280.214">28615 7268 156 0,'14'-9'-21'16,"-2"-3"38"-16,-2-2-4 15,3-1 3-15,-2-1-6 0,-1-1-3 16,2-3-5-16,-4-2 1 16,-1 1 0-16,-2 0 0 15,-5 1-2-15,0 0 0 16,-3 2 1-16,-7 3 3 16,-4 2 0-16,-5 4 3 0,-3 4-4 15,2 5 9-15,-8 0-13 16,3 3 1-16,0 11 1 15,1 4 2-15,5 6 0 16,3 4 1-16,3 6-2 16,5 7 3-16,7-2-1 15,1 2-2-15,0-1-2 0,11-5 1 16,5-8-2-16,6-4 2 16,1-5 0-16,9-9 0 15,1-2 1-15,2-7 1 16,3 0-3-16,2-1-7 15,-2-12-36-15,-4-7-34 0,-2-5-89 16</inkml:trace>
  <inkml:trace contextRef="#ctx0" brushRef="#br0" timeOffset="23639.571">28957 6659 242 0,'-11'0'-8'0,"2"0"17"16,0 0-5-16,-2 5-2 15,4 9-4-15,-1 5 0 0,0 8 0 16,2 14 3-16,3 5 1 16,3 10 1-16,0 5 9 15,12 2 0-15,10 4 1 16,5-5-4-16,9-5-5 16,3-7-4-16,5-9-1 0,2-12 5 15,3-8 1-15,3-10-5 16,-6-6-25-16,0-5-26 15,-9-3-67-15</inkml:trace>
  <inkml:trace contextRef="#ctx0" brushRef="#br0" timeOffset="24514.4986">29192 6865 209 0,'-2'-7'81'0,"2"0"-67"15,0 2-3-15,7 5-5 16,5 0-7-16,9 10 0 16,0 10 0-16,0 7 0 15,6 6 1-15,-1 9 1 16,-1-2 0-16,-1 0 0 0,-4-3 0 16,1-7 1-16,-7-10-4 15,-1-6 4-15,-6-6-1 16,-4-8 0-16,-3 0 2 15,0-11 5-15,-7-9-3 16,-3-7-4-16,-2-1 0 0,-3-8-1 16,4-1 3-16,1-3 4 15,4-2 0-15,0 1-2 16,3 3 1-16,3 8-3 16,0 2 4-16,0 10 3 15,0 7 0-15,7 5-5 16,5 5-4-16,-1 1-4 0,8 3 1 15,3 9 1-15,2 9 1 16,3 1-2-16,-3 2 2 16,2 1 0-16,-1-4 0 15,-5-5-3-15,-6-5-7 16,-1-4 1-16,-6-5 3 0,-3-2 5 16,-4-2 3-16,0-10 0 15,0-5 0-15,-2-4-1 16,0-4 1-16,-1-4-1 15,1-1 4-15,2 2-3 16,0-1 0-16,0 2 0 0,2 8 1 16,5 1 4-16,1 5 1 15,5 8-6-15,5 3-2 16,-2 2-2-16,2 6 1 16,4 10-2-16,-2 6 2 0,-3 6 1 15,1 7 0-15,-2 7 1 16,1 2-9-16,-2-1-18 15,2-6-21-15,0-9-73 16</inkml:trace>
  <inkml:trace contextRef="#ctx0" brushRef="#br0" timeOffset="24717.6227">29942 6803 317 0,'7'0'10'0,"3"0"-4"16,2 8-8-16,3 14 2 16,2 5 0-16,5 3 1 15,-2 4-1-15,1-2 2 16,1 0-2-16,-2-7-11 16,1-5-81-16,-6-12-23 0</inkml:trace>
  <inkml:trace contextRef="#ctx0" brushRef="#br0" timeOffset="25014.4929">29847 6268 259 0,'33'-11'-16'0,"10"-1"20"15,3 10 2-15,10 2 2 16,2 17 3-16,6 12 2 16,-1 14-5-16,-3 17-1 0,-8 12-5 15,-11 11-1-15,-12 14 2 16,-14 6 1-16,-8 6-13 15,-10 0-28-15,-6-2-47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1:42:31.69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3400 5318 220 0,'2'0'64'16,"-2"0"-43"-16,3-1-8 0,0-3-1 16,-1 1 0-16,3-1-4 15,2 1-3-15,0-1-4 16,4 3 1-16,-2-1-2 15,5 0 0-15,3 2 0 16,-1 0 0-16,3 0-1 16,3 0 3-16,2 0-2 0,-5 0 0 15,4 0-1-15,-1 0 2 16,-3 0-1-16,3 4 0 16,0 0-1-16,2-2 2 15,-2 2 0-15,4-1 2 16,1 3-3-16,1-5 0 15,1 4 3-15,0-4 2 0,2-1 4 16,-3 0 0-16,1 0-2 16,-3 2-1-16,1-2 0 15,-3 0-1-15,-1 0 1 16,-1 2-3-16,-1-2 1 16,1 0 0-16,2 1-1 15,-4 1-2-15,1-1 1 0,-3 2-2 16,-1-3 1-16,-2 0 0 15,-3 0-1-15,-5 0 1 0,-3 0 0 16,0 0 1-16,-4 0 4 16,2 0 5-16,-2 0 3 15,0 0 0-15,0 0-8 16,0 0-4-16,0 0 0 16,0 1-3-16,-6 1-33 15,-3-2-39-15,2 0-126 16</inkml:trace>
  <inkml:trace contextRef="#ctx0" brushRef="#br0" timeOffset="921.8622">4801 5328 177 0,'0'0'82'15,"-1"-7"-49"-15,1 3-25 16,0-2-5-16,0 3-2 15,0 1 0-15,-2 0 1 0,2 1-2 16,0 0 2-16,0 1-4 16,0-3 0-16,0 3 2 15,0-1 2-15,0 1 15 16,0-2 3-16,0 0-14 16,7 2-6-16,3-2 3 0,7 0-2 15,3 2 0-15,2 0 1 16,4 0 4-16,4 0-5 15,6 0 3-15,-2 0-3 16,5 2 1-16,-4 2 0 16,5-2-2-16,-1-1 1 0,3 2 0 15,-1-2-1-15,0 0 1 16,1-1 1-16,-1 2-1 16,-4-2 1-16,-1 2-1 15,-4 0 4-15,-3-1-3 16,-6 3-2-16,-2 2 1 15,-4 1 0-15,-7 5-1 0,-3-2-27 16,-7 0-46-16,0-3-126 16</inkml:trace>
  <inkml:trace contextRef="#ctx0" brushRef="#br0" timeOffset="1703.0415">5893 5378 109 0,'-18'0'28'15,"2"0"-3"-15,2 0 4 16,2 0-5-16,4 0 14 16,1 0-10-16,3 0-9 15,1-4-3-15,1 3 9 0,2-2-5 16,0 1-3-16,0 2-5 16,3-1-15-16,8-1 6 15,7 0-2-15,5-1 1 16,2-1 1-16,6 2-3 15,3-2 3-15,4 3 3 16,1 1 2-16,6 0 2 0,7 0-3 16,2 0-1-16,6 0-3 15,-1 0-2-15,7 0 0 16,-6 0 0-16,-1 0-1 16,-2 0 1-16,-2-6 0 15,-1 1 2-15,-1-4 15 0,-2 3-9 16,-2-2-4-16,-6 1-2 15,-6 3-2-15,-7 3-1 16,-7 1 0-16,-7 0 1 16,-3 0-3-16,-7 10-18 0,-4 9-16 15,-2 3-16-15,-12 3-48 16</inkml:trace>
  <inkml:trace contextRef="#ctx0" brushRef="#br0" timeOffset="5249.6798">12734 6180 318 0,'3'0'20'0,"4"-5"5"0,3-7-20 16,8 2-1-16,3-4 1 15,10-2 3-15,4 0 1 16,8 0-6-16,4 0-2 16,9 2-1-16,7-1-1 15,0 0-49-15,-2-5-140 0</inkml:trace>
  <inkml:trace contextRef="#ctx0" brushRef="#br0" timeOffset="6921.4159">22063 7317 277 0,'-2'-13'7'0,"2"0"-2"16,0 3 3-16,0 3-8 15,0 1 3-15,8 3-5 16,2-1 2-16,2 0-1 16,10 1 1-16,4 0-5 15,6-3 5-15,4-3 5 0,6 0-5 16,6-3 1-16,2-2 0 15,0-1 0-15,0 1-9 16,1 0 3-16,-5-1 3 16,-6 3-5-16,-8 3 2 15,-7-2 3-15,-8 8 3 16,-10 1-1-16,-7 2-3 0,-4 0-19 16,-14 9 28-16,-7 5-6 15,-9-2 0-15,-2 6 0 16,-7-3 2-16,-1 2-1 15,0 1 1-15,0 2-2 0,5 0-1 16,9-2 0-16,6-10-42 16</inkml:trace>
  <inkml:trace contextRef="#ctx0" brushRef="#br0" timeOffset="9484.0164">7453 7381 255 0,'2'-6'7'0,"-2"-2"-1"15,0-3 7-15,4 2-5 16,4-2 1-16,9-3-5 0,5-4 5 16,7-1-7-16,5-1 0 15,1 0 0-15,3 0-1 16,-4 3-1-16,0 0 0 15,-7 3 1-15,-2 2-1 16,-5-1 2-16,-2 1 7 16,-5 5 2-16,-6 2-2 0,-2 2-3 15,-3 3-6-15,-2 3 0 16,0 10-21-16,-9 5-25 16,-8-3-62-16</inkml:trace>
  <inkml:trace contextRef="#ctx0" brushRef="#br0" timeOffset="10702.7069">12043 7363 24 0,'0'0'128'16,"0"0"-112"-16,0 0 14 0,0 0-19 16,0 0-6-16,-3 0-3 15,1 0 0-15,-2 0-1 16,-1 2-1-16,1 0 1 15,0-2-1-15,1 1-1 16,3 1 2-16,0-2-3 0,0 0-5 16,0 0 10-1,9 0 34-15,4 0-14 0,5-7-12 16,1 0-8-16,1 0 1 16,1-4-1-16,-1 2-3 15,-1-2 0-15,-6 0 2 16,-1 3-1-16,-3 0 6 15,-4 2 6-15,-2 0 2 0,-1 2-3 16,0 3-7-16,1 1-5 16,-1 0-9-16,6 1-32 15,-5 5-19-15,4-1-27 16</inkml:trace>
  <inkml:trace contextRef="#ctx0" brushRef="#br0" timeOffset="12280.8042">15173 7525 119 0,'0'0'10'0,"-3"0"23"0,0-3-10 16,1-1-3-16,1-1-6 15,1 3-7-15,0-2-2 16,0 3-4-16,0-3-1 15,1 1-4-15,9-5 10 16,6 1-2-16,2-2-8 16,6-3 7-16,6-2-2 0,-1-1 1 15,3 1 0-15,-3 1-1 16,-3 1 0-16,-4 3 0 16,-2 0 0-16,-8 4 1 15,-1 0-2-15,-3 5 1 16,-3 0-3-16,-2 0-45 15,-3 0-25-15,0 0-45 0</inkml:trace>
  <inkml:trace contextRef="#ctx0" brushRef="#br0" timeOffset="12780.773">16068 7443 0 0,'-8'0'99'16,"2"0"-63"-16,1 0-1 15,0 0-10-15,3-4-12 16,1 3-10-16,1-3-3 16,0 1-1-16,0-1-6 15,0 1-1-15,6-4-3 0,1 3-7 16,3-2 2-16,1 1 2 15,-5 0-23-15,0-1-19 16</inkml:trace>
  <inkml:trace contextRef="#ctx0" brushRef="#br0" timeOffset="13218.2268">16684 7341 170 0,'0'2'53'15,"0"-2"-23"-15,0 0-18 0,0 0 13 16,0 0 1-16,0-2-3 16,5-1-14-16,7-2-9 15,6-3-16-15,6-2-28 16,0-4-34-16,1-4-104 0</inkml:trace>
  <inkml:trace contextRef="#ctx0" brushRef="#br0" timeOffset="14281.0288">20700 7386 270 0,'-3'0'13'0,"-1"-5"13"16,2-1-12-16,1 1-5 15,-1 0-5-15,2-1 0 16,0-1 1-16,0 0 4 16,9-4-2-16,7 1-3 0,5-1 3 15,6-3-6-15,4 1-1 16,1 1 1-16,0 1-2 16,-1 0-9-16,-4 2 2 15,0 1 3-15,-5 0 0 16,-3 5-10-16,-4-1-20 15,-5 1-33-15,-5 1-55 16</inkml:trace>
  <inkml:trace contextRef="#ctx0" brushRef="#br0" timeOffset="16343.4263">26179 7352 77 0,'-4'2'15'0,"3"-2"18"16,1 0-2-16,0 0 2 15,0-2-7-15,0-3-4 0,3-2 12 16,7-4-17-16,11 0-8 16,6-5 0-16,7 2-2 15,3-2-2-15,2 0 2 16,5 1-5-16,-8 3-1 15,-2 3 1-15,-5 2-2 16,-9 2 1-16,-8 3-1 0,-7 2-1 16,-5 2-17-16,-10 10-29 15,-12 1 17-15,-5-1-24 16,-2-6-78-16</inkml:trace>
  <inkml:trace contextRef="#ctx0" brushRef="#br0" timeOffset="19765.0096">6915 8503 88 0,'-15'0'-1'0,"1"0"7"15,1-2 3-15,-1-3 0 16,-2 1-6-16,-3 0-2 16,-3 3 1-16,-2-1-1 15,1 2 0-15,0-2-9 16,-1-2-50-16</inkml:trace>
  <inkml:trace contextRef="#ctx0" brushRef="#br0" timeOffset="19936.8983">6681 8417 107 0,'7'-11'28'15,"-2"1"-17"-15,-1-1-4 16,0 3 7-16,-4 3 28 0,2 0-14 16,-2 0 0-16,0-1-8 15,2 3-2-15,7-4-11 16,7-2-5-16,9-6-4 15,13-3 4-15,13-1 3 16,10-1 1-16,7 1-5 16,2 1-2-16,-11-2-69 0</inkml:trace>
  <inkml:trace contextRef="#ctx0" brushRef="#br0" timeOffset="22280.5867">12338 8544 88 0,'7'-2'12'0,"-2"-2"7"15,0 3-5-15,1-3-1 16,0 0-8-16,1 4-4 0,-4-2 0 16,-1 2 0-16,0 0-2 15,-2 0-22-15,0 0 8 16,-7 0 15-16,0 0 1 16,1 2-1-16,0-2 1 15,5 2 0-15,1-2 11 0,0 0 7 16,1 0 0-16,8 0-3 15,3 0 2-15,0-2 1 16,4 0 7-16,0-1-14 16,2-2-6-16,0 3-1 15,0 0-3-15,2 0-1 16,-4 2 0-16,-1 0-1 16,-5 0 0-16,-1 0 0 0,-4 0-1 15,-2 6-1-15,-3 2-8 16,0 5-19-16,-15 7 16 15,-9 1-26-15,-13 2-18 16</inkml:trace>
  <inkml:trace contextRef="#ctx0" brushRef="#br0" timeOffset="24296.0631">15392 8665 53 0,'-1'0'17'0,"-1"0"5"16,0 0 0-16,2 0-6 15,0 0-2-15,0 0 0 16,0 0 4-16,0 0-5 16,0 0-10-16,4 0-8 0,1 0 2 15,5 0-11-15,2 0-2 16,0 2 0-16,0 0-6 16,3-1 13-16,-1 3-7 15,2-4 10-15,0 0 5 16,2 0 14-16,4 0 2 15,-1 0-1-15,4 0-3 0,4 0-2 16,0-4-2-16,5 3-4 16,-3-3-1-16,1-1 1 15,-5 1 1-15,-2 1-1 16,-6-3 9-16,-5 4-2 16,-8 0 3-16,-2 2 0 15,-2 0-5-15,-2 0-5 0,0 0-4 16,0 0-5-16,-6 0 10 15,-4 8 3-15,0 1-21 16,-5 0-18-16,3-2-9 16,0-2-30-16</inkml:trace>
  <inkml:trace contextRef="#ctx0" brushRef="#br0" timeOffset="24874.1509">17100 8504 68 0,'0'4'41'15,"-6"-4"-6"-15,-1 0-7 16,0 0-2-16,0 0-4 16,0 0-2-16,0 0-6 15,0 0-6-15,-1 0-3 0,3 0-3 16,3 0-2-16,2 0 0 16,0 0-2-16,5 0-11 15,12-4 23-15,4 1-9 16,4-2 6-16,5-3-17 15,3 1 2-15,2-2-10 16,-3 2 17-16,-2 0 0 0,-4-2-1 16,0 4 4-16,-8 0-2 15,-4 3 1-15,-3-2-1 16,-4 4 1-16,-3 0-3 16,-2 0-6-16,-2 4-22 15,0 3-9-15,0-2-2 16,0 2-25-16</inkml:trace>
  <inkml:trace contextRef="#ctx0" brushRef="#br0" timeOffset="25452.2263">18080 8676 80 0,'-18'1'27'15,"4"-1"2"-15,3 0-12 0,5 0 0 16,3 0 1-16,1 0 4 16,2 0 9-16,0 0-8 15,0-1-4-15,11-3-23 16,3 1 9-16,5 1-5 16,2-4-7-16,0 1-3 0,3-2 3 15,-4 1 7-15,-1 3 1 16,0-4 0-16,-2 3-1 15,0-1 0-15,-5 3 0 16,3 0-35-16,0 2-1 16,-1-1 1-16,1-1-17 15,5 0-10-15</inkml:trace>
  <inkml:trace contextRef="#ctx0" brushRef="#br0" timeOffset="25749.11">19459 8417 136 0,'21'-3'35'0,"-1"-2"-6"16,2 0 24-16,4 0-23 16,1 2-6-16,1-3-4 0,0 1-7 15,7 1-3-15,-2 0-2 16,-1 4-3-16,-3 0-5 16,-1 4 0-16,-3 11-5 15,-5 1-48-15,-13-4-87 16</inkml:trace>
  <inkml:trace contextRef="#ctx0" brushRef="#br0" timeOffset="28514.8141">6591 9917 149 0,'6'0'9'0,"-1"0"3"0,5-4-5 15,-4 3-6-15,3-3 0 16,-2 3 1-16,3-1-1 16,-3 0 2-16,0 2 2 15,1 0 3-15,4 0 1 16,0 0 1-16,6 0 16 0,4 0-14 15,3-2-5-15,5 0 0 16,4-2 1-16,5-1-1 16,-4-2-1-16,-1 2-3 15,0 0 2-15,-1-1-1 16,-6 1 0-16,-4 1-1 16,-2 4-2-16,-3 0-1 0,-5 0-1 15,-5 15-5-15,-8 4-4 16,-8 2-47-16,-25 1-91 15</inkml:trace>
  <inkml:trace contextRef="#ctx0" brushRef="#br0" timeOffset="30311.6827">12160 9744 41 0,'-13'-4'17'0,"1"1"0"0,-2-1 0 15,1 3 4-15,2-1-4 16,3 0-6-16,-2 0-3 15,5 2-3-15,1 0-1 16,1 0 3-16,3 0 2 16,0 0 1-16,0 0-2 0,0 0-2 15,3-1 14-15,8-5 7 16,5 0-17-16,5-2-4 16,6-3 6-16,2-1-1 15,0-1-4-15,3-1 3 16,-7 3-6-16,-3 0 1 15,-3 4-3-15,-4 3-2 16,-6 4-1-16,-6 8-6 0,-3 10-44 16,-19 10-14-16,-18 4-18 15</inkml:trace>
  <inkml:trace contextRef="#ctx0" brushRef="#br0" timeOffset="32936.9882">10878 11078 105 0,'-6'2'23'0,"1"-1"-11"16,-2 1-7-16,-1 4-1 15,0-1-2-15,1-1 1 16,1-1-2-16,1 3 0 15,1-1-1-15,0 1 0 0,2-3 0 16,2 1 1-16,0-1-1 16,0 0 5-16,6-3 4 15,3 2 15-15,9-2-2 16,2 0 7-16,2 0-16 16,0-7-2-16,4 0 0 0,-1-4-4 15,-1 1 3-15,-4-2-1 16,0 1 0-16,-1 4-2 15,-5 0-4-15,-6 1-3 16,-1 6-5-16,-7 0-18 16,-12 6-99-16,-18-1-2 15</inkml:trace>
  <inkml:trace contextRef="#ctx0" brushRef="#br0" timeOffset="34327.5176">6509 11157 171 0,'0'0'17'0,"1"0"24"15,4-4-26-15,0 0-2 16,0 1-10-16,4 0-1 16,2-3 0-16,1 2-1 15,-1 1 2-15,0-1-3 16,0 1 0-16,-1 1 1 0,2-1-1 16,-2-3 1-16,-1-1 0 15,2-2-1-15,1 0 1 16,0-2 0-16,2-1 1 15,-1 1 0-15,1-1-1 16,-4 3 3-16,0 0-3 0,-2 4-1 16,-4 1 1-16,-1 2-2 15,-3 2 1-15,0 0-9 16,0 0 4-16,0 4 8 16,-7 3-1-16,-2 2-1 0,-2 2 1 15,-3-1-1-15,1 3-1 16,-1-3 1-16,1 1 1 15,1-2-2-15,-1 2 1 16,4 0-2-16,2-4-11 16,4 3-36-16,1-1 3 0,2-2 1 15,0-3-24-15</inkml:trace>
  <inkml:trace contextRef="#ctx0" brushRef="#br0" timeOffset="34983.7072">9289 11173 221 0,'5'0'-10'0,"-5"0"-8"0,0 2-71 15</inkml:trace>
  <inkml:trace contextRef="#ctx0" brushRef="#br0" timeOffset="36717.9651">13776 10996 49 0,'0'0'19'0,"0"0"-16"16,-6 0-2-16,0 0 0 15,-1 0-1-15,-3 0 2 16,1 0-2-16,1-2-3 15,-4-1-1-15,2 1 4 16,-1-3 0-16,-2 1-2 0,-1 0 2 16,1 1-3-16,1-1 1 15,-2 1 1-15,1-1 0 16,-3 3-2-16,3-2 6 16,-1 0 8-16,3 3 7 15,-1-1-13-15,1-2 7 16,1 1 3-16,5 1-3 0,2 1-4 15,-1-2 1-15,1 0 1 16,3 1 2-16,0-1 0 16,0 0-5-16,0 2-2 15,0-2-2-15,0 1-1 16,0-1-2-16,2-2 0 0,6 0 1 16,5-1 3-16,6 0 0 15,2 0 0-15,6-2 18 16,3-3-13-16,2 2-2 15,2-3 3-15,-1 0-1 0,-3 1-1 16,-1-1-3-16,-4 0-1 16,-2 3-2-16,-5 0-1 15,-5 0-1-15,-2 5 0 16,-4 0 0-16,-4 1 0 16,-3 2-6-16,0 0-7 15,-5 0 6-15,-9 7 12 16,-8 2-2-16,-6 0-1 0,-10 2-1 15,-6 2 1-15,-5-1-1 16,-4 0 0-16,6 1-2 16,6-1 1-16,7 2-7 15,11-3-36-15,9 0-4 0,7-6-4 16,2-5-40-16</inkml:trace>
  <inkml:trace contextRef="#ctx0" brushRef="#br0" timeOffset="51076.9512">11215 7351 94 0,'-2'0'13'16,"2"0"8"-16,-1 0-1 16,1 0-13-16,0 0-4 15,0 0-3-15,0 0-2 0,0 0-12 16,0 0 9-16,0 0 6 15,0 0 14-15,0-2-3 16,1 0-3-16,5 0 4 16,2 0-4-16,2-1 0 15,-3 1-1-15,3 0-4 16,7 0-3-16,1 1 10 0,8 1-8 16,5-2 5-16,7 2-6 15,7 0 3-15,6 0-4 16,2 0-1-16,3 2-1 15,1 1 1-15,-1 1 0 16,-2-3-1-16,-1 1-1 16,-2-2 2-16,-2 0-1 0,-1 0 1 15,1-2 1-15,-3-6 6 16,-3-1 15-16,-2 0-11 16,-1-4 2-16,-6 4-1 15,-1 1-3-15,-10 0 0 0,-2 3-2 16,-4 1-2-16,-5 1-3 15,-3 3-1-15,-4 0-1 16,1 0-1-16,-4 2 0 16,0 6-3-16,-2 8-20 15,-2-1-37-15,-13 1-20 0</inkml:trace>
  <inkml:trace contextRef="#ctx0" brushRef="#br0" timeOffset="53139.304">19412 7420 123 0,'12'-11'17'0,"0"1"8"16,3-3-6-16,2 2-2 15,2 1-1-15,-4-3-1 16,4 2-3-16,-4-1-3 16,2 0 8-16,-7-1-9 0,3 2 3 15,0 3-1-15,1-2-5 16,2 5-3-16,11 3-3 16,5 2 0-16,6 0 0 15,6 0-17-15,4 0-13 16,0 2 15-16,0 2 6 0,3-1 8 15,1 1 7-15,0-4 0 16,-2 2 1-16,3-2 14 16,-5 0-10-16,-1 0 2 15,-6 0-1-15,-2 0-5 16,-8 0-2-16,-6 0-3 0,-8 0 0 16,-10 0-2-16,-7 0-20 15,-13 3-54-15,-15 1 48 16,-14-3-13-16,-10-1-51 15</inkml:trace>
  <inkml:trace contextRef="#ctx0" brushRef="#br0" timeOffset="53514.2916">16360 7511 166 0,'-52'0'2'0,"3"0"9"0,1-4-8 15,1 1-4-15,4 3 0 16,3-2-8-16,3 2-6 16,5-1 4-16,1-3 5 15,4 2-4-15,0 0-9 16,0 0-11-16,0 0-23 0</inkml:trace>
  <inkml:trace contextRef="#ctx0" brushRef="#br0" timeOffset="53795.5085">15647 7457 33 0,'0'-1'27'0,"0"-3"-8"16,9-1-15-16,6 1-1 15,6-1 3-15,6-2 18 16,9 1-10-16,9-1 1 0,7 0 6 16,11-2-5-16,5 2-5 15,5 0 2-15,5 1-4 16,-3-1-4-16,-1 4-2 16,-2-4 1-16,-8 1 0 15,-3-1 3-15,-8 2 15 16,-7 1-11-16,-3 2-4 0,-10 2-3 15,-3 0-4-15,-6 11-1 16,-10 0-45-16,-11 0-66 16</inkml:trace>
  <inkml:trace contextRef="#ctx0" brushRef="#br0" timeOffset="55232.9977">7184 7406 85 0,'5'-7'41'16,"-1"-4"-21"-16,-2 2 2 15,2 2-2-15,-1 2-4 16,1-1 0-16,-3 2-2 16,5 1-5-16,1 0-3 15,2 1 2-15,5 0-3 0,3 0 0 16,5 2-1-16,7-2-3 15,3 2 0-15,5-2-1 16,4-1 1-16,0-1 0 16,-1-1-2-16,-1 1 2 15,-3-1 2-15,-3 0-3 16,-5-4 3-16,-2 2-5 0,-3-1 6 16,0 2 6-16,-5-4-1 15,1 3-2-15,-4-2-2 16,-3 2-3-16,-4 0-1 15,-4 3 0-15,-4-1 7 0,0 4-13 16,-15-1 4-16,-9 2 6 16,-17 2-5-16,-8 10-1 15,-24 9-2-15,-15 8-4 16,-17 12-17-16,-26 9-35 16,-22 11-42-16</inkml:trace>
  <inkml:trace contextRef="#ctx0" brushRef="#br0" timeOffset="67060.7038">6636 8553 211 0,'4'-16'18'0,"-4"1"-13"16,4 3 2-16,-1 3 1 15,1 0-4-15,-3 4-3 16,3-1-4-16,-1 1 6 0,-1 1-2 16,0 3 0-16,1-3-1 15,0 4-2-15,1-2-26 16,-1 2 5-16,2 0 15 15,1-4 7-15,-3 4 1 16,2-2-2-16,1 1 6 0,-2-3 0 16,1-1 1-16,0 2 3 15,1-3 23-15,-1-1 9 16,1 1-47-16,-1 0 5 16,0 0 2-16,-3 0 0 15,2 1 1-15,-4-2 11 16,0 4 1-16,0-1 1 0,0 1 5 15,0 1-9-15,0 0-3 16,0 2-2-16,0-2-3 16,1 2-2-16,-1 0-2 15,0 0 1-15,0 0 0 16,0 2-5-16,0 4 1 0,0-1 2 16,0 4 4-16,0-3-1 15,-1 4 2-15,-3-5-1 16,2 2-3-16,-1-5 8 15,1 2-4-15,2-4-3 16,0 0 2-16,0 0-1 16,0 0-2-16,0 0 0 0,0 0 1 15,7 0-1-15,5-6 8 16,5-3-9-16,5-1 5 16,0-5-6-16,4 3 8 15,-4 1-2-15,-7 4-1 16,-3 4 1-16,-4 3-1 0,-4 1-5 15,-4 15 2-15,-14 12-16 16,-13 10 1-16,-12 14-8 16,-16 9-65-16,-9 5-9 15</inkml:trace>
  <inkml:trace contextRef="#ctx0" brushRef="#br0" timeOffset="68951.3225">14911 14146 106 0,'-7'2'105'0,"5"-2"-98"15,2 0 17-15,0 0-5 16,5-3-4-16,12-3 18 16,4-3-21-16,6 0-2 15,7-1 7-15,-2-1-11 0,4 0-4 16,-3 1 0-16,-5 4 0 15,-1-1-2-15,-2 5 0 16,-1 2-2-16,-7 0-36 16,-4 13-1-16,-13-1-60 15,-3 1-21-15</inkml:trace>
  <inkml:trace contextRef="#ctx0" brushRef="#br0" timeOffset="74341.5906">26318 9136 62 0,'3'-22'178'0,"-3"0"-157"0,0 2-1 15,0 4 4-15,0 2 3 16,-2 4-10-16,-2 0-2 15,-1 5-3-15,-1 3-4 16,1 2-7-16,-4 0 1 16,0 12-2-16,-5 10 1 0,1 6-1 15,-3 9 0-15,4 10 0 16,-1 10 0-16,4 9 0 16,4 11-3-16,1 0 4 15,4 4-2-15,0-2 0 16,9-6-2-16,13-12-3 15,6-13-10-15,14-11-11 0,7-15 15 16,11-16 2-16,2-6-3 16,4-15-27-16,-5-20-10 15,-10-3 24-15,-5-11 37 16,-14-8 10-16,-11-4 23 16,-10-3-1-16,-7-1-7 15,-4-2-6-15,-4 5-9 0,-12 2 8 16,-5 10 4-16,-4 7-12 15,-1 9-5-15,1 9-7 16,3 11-5-16,5 8-8 16,0 6 1-16,3 16-13 0,1 13-40 15,1 10-7-15,-2 2-15 16,3 0-30-16</inkml:trace>
  <inkml:trace contextRef="#ctx0" brushRef="#br0" timeOffset="74966.5601">26868 9326 343 0,'3'0'3'0,"0"0"11"16,2 3-17-16,1 6 1 15,4 4 4-15,1 7-1 16,5 3-1-16,2 5 0 16,2 3 0-16,5-2 0 15,2-1-3-15,3-3-10 16,3-3 10-16,-3-10-16 0,-1-3 1 15,-2-9 1-15,-3 0-7 16,-5-12 18-16,-4-8 11 16,-3-5 6-16,-1-7 10 15,-7-2 4-15,-1-2 0 16,-1 1-10-16,0 1-9 0,-2 6 3 16,1 7-5-1,-1 6 12-15,2 7-2 0,0 2-9 16,3 6-7-16,-1 9-8 15,7 8-2-15,3 4 10 16,6 10 1-16,-1-1-6 0,3-3-12 16,5 2-7-16,-2-10-4 15,2-6 1-15,1-6 21 16,-4-7 7-16,-2 0 4 16,-4-14 0-16,-6-7 4 15,-3-3 23-15,-9-3 5 0,0-5-5 16,-7 0-6-16,-9-3-10 15,-4 1-10-15,-2 0-3 16,2 6 0-16,-2 2-3 16,2 8-2-16,2 4-16 15,5 7-7-15,4 2-21 16,6 3-39-16,3-2-21 16</inkml:trace>
  <inkml:trace contextRef="#ctx0" brushRef="#br0" timeOffset="75341.4976">27585 9089 323 0,'7'22'24'15,"0"-15"-15"-15,2 4-14 16,0 3 11-16,2 0 1 16,4 3-2-16,-1-1-4 0,-4 0 0 15,3-3-1-15,-4-1 0 16,-2-4 0-16,-2-1 0 15,1-3 0-15,-1-2-1 16,-1-2 1-16,1 0 1 16,0-9 2-16,5-5-3 15,-1-2 1-15,-1-7 0 16,7-1 0-16,-2 1 0 0,1 0 0 16,6 2-1-16,-2 3 0 15,3 4-1-15,2 7 0 16,-3 1 3-16,2 4-3 15,-3 2 1-15,2 0 1 0,-4 4-2 16,0 7 0-16,-2-1-1 16,-2 6-9-16,-1 1-22 15,0-2-6-15,-3 3-10 16,-1-4-5-16,-1-3-23 16</inkml:trace>
  <inkml:trace contextRef="#ctx0" brushRef="#br0" timeOffset="75669.6007">28242 8965 293 0,'0'-16'31'0,"0"1"-2"0,-2 5-6 16,-1 4-3-16,-1 3-5 15,1 3-13-15,-2 0-2 16,5 5-4-16,0 9 0 0,3 4-4 15,9 5 2-15,7 6-4 16,2 1 0-16,0 0 2 16,5 3 1-16,-3 1 4 15,-2-4 4-15,-4-1-1 16,-9-1 0-16,-8-7 0 16,0 1-9-16,-15-4 8 0,-11-4 2 15,-6-3 3-15,-5-2-2 16,3-4 3-16,-1-4-5 15,8-1-25-15,8-6-72 16,7-17-76-16</inkml:trace>
  <inkml:trace contextRef="#ctx0" brushRef="#br0" timeOffset="75982.1027">28615 8267 267 0,'-5'-9'9'16,"-4"9"-7"-16,0 0-1 15,-2 18-2-15,1 13 2 16,-1 11-2-16,2 12-1 15,4 10 0-15,5 9 1 16,0 6-1-16,8-1 4 16,11-5-2-16,2-6 3 0,6-9-3 15,7-8-1-15,4-9 1 16,5-7 6-16,2-5-43 16,1-15-55-16</inkml:trace>
  <inkml:trace contextRef="#ctx0" brushRef="#br0" timeOffset="76482.0432">29133 8895 309 0,'0'9'30'0,"0"-7"1"15,2-2-26-15,-1 0 12 16,1-6-4-16,0-1-6 15,-2-5-3-15,0-6-1 16,0-2-3-16,-4-4-1 16,-4-7-1-16,-2-4 2 0,-2-3 4 15,1-5-2-15,0 4-1 16,2-1 0-16,4 3 0 16,0 8 0-16,1 5 2 15,3 6 2-15,1 5 1 16,0 8-3-16,1 3-5 0,10 2-3 15,4 6-15-15,4 8 8 16,4 7 2-16,3 4 4 16,1 5-3-16,-1-1-4 15,1 0 10-15,-2-5-2 16,-3-2 4-16,-5-11-7 0,0-6 5 16,-7-5 3-16,-3-4 14 15,-2-12 22-15,-3-8-7 16,-2-9-9-16,0-4-8 15,-8-6-4-15,1-2 3 16,-2-3-5-16,2 2-4 0,2 3-1 16,-1 4-2-16,0 10 1 15,3 6-17-15,1 8-18 16,2 11-1-16,0 2-16 16,7 2-117-16,5 0 9 15</inkml:trace>
  <inkml:trace contextRef="#ctx0" brushRef="#br0" timeOffset="76997.6268">29720 8381 314 0,'2'-23'-37'0,"1"0"76"16,-1 7-14-16,-2 1 5 15,0 8-14-15,0 2-6 16,0 5-10-16,-5 0-3 16,-6 4-7-16,-2 12 0 15,-4 5 8-15,-3 6 2 0,-2 3 0 16,6 4-1-16,1-4 2 15,6 3-1-15,8-5-1 16,1-1-2-16,0-6-2 16,10-1-8-16,3-7-11 15,1-5 8-15,1-4 3 0,-3-4-5 16,0-2 23-16,-2-12 1 16,-5-2-3-16,2-7 8 15,-1-6 5-15,1-1 4 16,-1-3-6-16,1 5-4 15,0 3 1-15,-2 4-6 16,3 6 8-16,-3 8 7 0,2 6-9 16,0 1-14-16,3 0 3 15,2 10-3-15,3 5-4 16,-3 2-6-16,0 1-10 16,1-3-3-16,-4 0-12 15,-2-6-33-15,1-1-7 0,-3-8-41 16</inkml:trace>
  <inkml:trace contextRef="#ctx0" brushRef="#br0" timeOffset="77372.6003">29888 8408 137 0,'8'-23'51'0,"-3"-2"-2"0,2 2 0 15,0 3-7-15,1 2-11 16,-4 9-11-16,1 2 2 16,0 3-3-16,0 4-15 15,1 3-6-15,3 9 0 16,-2 2 1-16,0 7 1 15,2 3-3-15,-3-3 2 0,-1 1-3 16,0-3 1-16,-1-5 0 16,-2-4-1-16,1-3 1 15,-1-4 1-15,-2-1-6 16,2-2 6-16,2 0 5 16,0-4-3-16,-1-4 0 0,2-2 0 15,-1 2-1-15,-1-4 1 16,-3 4 1-16,2 1 2 15,-2 0 1-15,0 3 5 16,0 2-1-16,0 2-3 0,0-2-8 16,0 2 0-16,0 0-1 15,0 0-5-15,0 0 4 16,-2 6-4-16,-1-1-5 16,1 4-9-16,0-2-23 15,-3 1-34-15,0-5-23 16</inkml:trace>
  <inkml:trace contextRef="#ctx0" brushRef="#br0" timeOffset="77825.699">29576 8488 277 0,'-5'0'18'15,"3"0"18"-15,2 0-4 16,0 0-22-16,0 0-14 16,0 9 0-16,0 4 4 15,0 4 0-15,0 5 4 0,0 1-4 16,3-2-3-16,7 3 3 15,-1-4-2-15,5-4 1 16,4-4-1-16,-1-8 0 16,9-4-1-16,-3 0 7 15,3-11-1-15,-1-7-7 16,-2-5 4-16,-3-6 1 16,0 1-1-16,-6-5 1 0,-1 2 1 15,-6 0 1-15,-4 5 0 16,-3 1-1-16,0 5 8 15,2 5-6-15,-7 7-3 16,0 4-1-16,-3 4 0 0,2 0-41 16,3 10-12-16,3 7-10 15,0-2-7-15,2 0-89 16</inkml:trace>
  <inkml:trace contextRef="#ctx0" brushRef="#br0" timeOffset="78278.9111">29937 8442 189 0,'-5'-5'17'16,"3"-1"50"-16,-1 2-15 16,3 4-21-16,0-1-22 15,0 1-15-15,0 0 1 16,5 1-5-16,4 7 9 15,5 4 4-15,0 2-2 0,3 6 1 16,2-2-2-16,-4-2 1 16,1 0-1-16,-5-3 0 15,-2-4 1-15,-2-6-1 16,-4-1 2-16,-1-2 0 16,-2 0 9-16,0-9-3 15,0-5-7-15,0-4-1 0,-5-5-1 16,1-6 2-16,-1-1 3 15,5-4-3-15,0 0 0 16,0 0-2-16,9 4 1 16,2 4-1-16,0 3-1 15,2 9 5-15,-1 4-3 16,2 4 2-16,-4 6-4 0,7 0 3 16,-5 4 0-16,5 8-1 15,1 2-1-15,-1 4 1 16,4-1-1-16,-4 2-14 15,1-1-37-15,1-7-54 0,-4-4-4 16</inkml:trace>
  <inkml:trace contextRef="#ctx0" brushRef="#br0" timeOffset="78638.2872">30392 8236 181 0,'0'-15'-6'16,"0"-2"20"-16,0 7 16 15,0 2 34-15,0 5-20 16,0 3-22-16,0 0-23 16,-2 9-3-16,2 3 3 15,0 5 0-15,0 1-5 16,2 0 0-16,8-3 0 0,7-2 0 16,2-6 5-16,1-3-3 15,0-4 17-15,-1 0-11 16,-2-6 1-16,-3-5 7 0,-3-1 8 15,-6-6 13-15,-3 1 1 16,-2-3-13-16,-2 0-7 16,-6-1-3-16,-7 4-11 15,3 3 4-15,-7 6-5 16,4 2 3-16,-2 6-8 16,3 0-20-16,-1 6-16 0,5 6-20 15,8-3-32-15,2-2-16 16</inkml:trace>
  <inkml:trace contextRef="#ctx0" brushRef="#br0" timeOffset="78794.4991">30690 8165 372 0,'12'0'6'16,"0"2"18"-16,-10 5-24 15,0 9 0-15,1 4 1 16,-2 6 2-16,5 7-2 0,2-3-1 15,3 0-11-15,2-6-52 16,4-13-83-16</inkml:trace>
  <inkml:trace contextRef="#ctx0" brushRef="#br0" timeOffset="79419.4402">31025 7858 389 0,'0'0'-10'16,"6"0"18"-1,1 5-25-15,0 12 15 0,0 6 6 16,4 4-1-16,0 0-3 16,-2 1 0-16,-1-5 0 15,-5-3 0-15,-3-9-1 0,2 0-5 16,-2-10-4-16,0-1 1 15,-5 0 14-15,-5-11 6 16,-2-8 1-16,-2-7-5 16,2-7 1-16,4-2 6 15,2-4-8-15,2-1-3 16,4-1-3-16,0 5 3 0,0 7 0 16,6 3 0-16,-2 6 2 15,-1 6 6-15,4 6-8 16,-2 4-4-16,7 4-4 15,0 0 7-15,0 11-5 16,5 6-4-16,-2 5-1 0,0 0-8 16,-1 0 7-16,1 0 6 15,-3-5 2-15,-2-2 1 16,-5-8 2-16,-1-2 0 16,-1-5-2-16,-3 0 8 15,0-6 11-15,0-9-16 0,0-2 0 16,0-7-3-16,0-5 0 15,-2-3 1-15,1-1 1 16,1 0-2-16,0 1 1 16,0 0-1-16,1 7 0 15,4 5 0-15,-1 6 5 16,3 5-1-16,-1 7-5 0,-1 2-2 16,2 6 3-16,4 12-1 15,0 5 0-15,3 5 2 16,4 4-4-16,6 2-12 15,0 2-23-15,3-7-42 0,0-8-17 16,1-10-80-16</inkml:trace>
  <inkml:trace contextRef="#ctx0" brushRef="#br0" timeOffset="79606.9402">31607 7674 369 0,'10'-4'-18'16,"-3"0"45"-16,1 4-8 15,1 8-19-15,2 13-1 16,0 5 1-16,-3 12 7 16,7 5-5-16,-1 0-2 15,-1 0-1-15,1-6-9 0,1-10-45 16,-3-15-53-16,-3-12-76 16</inkml:trace>
  <inkml:trace contextRef="#ctx0" brushRef="#br0" timeOffset="79841.2848">31636 7128 391 0,'34'-4'-4'15,"9"4"14"-15,7 9-5 16,9 25-5-16,2 14 2 15,6 16-4-15,-6 14 2 16,-7 14 0-16,-10 8 4 16,-12 1-5-16,-22 3 0 15,-10 2-1-15,-28-6-27 0,-19-6-25 16,-16-8-60-16</inkml:trace>
  <inkml:trace contextRef="#ctx0" brushRef="#br0" timeOffset="81466.3182">27114 10602 356 0,'2'-5'-55'16,"-2"-6"85"-16,0 0-17 15,0 3 1-15,0-2-3 16,2 5 2-16,0 0-1 16,0 1 0-16,1 4-3 15,6 0-6-15,1 4-6 16,7 7 4-16,1 10-2 0,0 2 0 16,2 5 0-16,-1 0 1 15,-2 1 0-15,-2 0 0 16,-1-6 1-16,-4-4-1 15,-3-2-1-15,-1-8-1 16,-4-4 2-16,-2-3-2 0,0-2 5 16,-6-2 14-16,-7-11-3 15,-2-5-10-15,-7-6-3 16,2-8 0-16,-1-6-1 16,-1-2 1-16,4-4 0 0,4 4 0 15,4 2-1-15,3 10 1 16,2 4 1-16,2 9-1 15,1 5 2-15,2 3-2 16,0 6-3-16,0 1 0 16,0 0-6-16,2 5-3 0,10 8 6 15,4 2 3-15,6 3-1 16,4 4-6-16,3-4-8 16,5-4-2-16,1-4-15 15,-1-6-2-15,-2-4 8 16,-1 0-2-16,-2-12-11 0,-5-2 15 15,-2-6 0-15,-4 2 8 16,-7-5 13-16,-6 2 9 16,-2-3 11-16,-3-1 15 15,0 1 7-15,-3-2 6 16,-2 3-6-16,-2 3-11 16,3 4-6-16,1 4-7 15,1 7-4-15,2 3-4 0,0 2-8 16,0 9-7-16,7 10 3 15,5 3 7-15,5 8 0 16,6 0 1-16,0 6-1 16,2 0-1-16,4-4-18 15,0 0-10-15,-2-4-22 0,0-6-6 16,-2-11 4-16,-4-2-59 16</inkml:trace>
  <inkml:trace contextRef="#ctx0" brushRef="#br0" timeOffset="81622.5666">27937 10410 250 0,'5'-10'70'0,"5"9"-31"15,-2 1-29-15,1 5-11 16,4 9-2-16,1 6 6 16,6 5-3-16,-3 0 2 0,0-5-33 15,-1-8-79-15,-5-12-66 16</inkml:trace>
  <inkml:trace contextRef="#ctx0" brushRef="#br0" timeOffset="81778.817">27944 10181 424 0,'-11'-21'3'0,"3"1"10"15,2 6-10-15,6 9-4 16,0 5-12-16,12 0-78 0,4 2-16 15,6 6 21-15</inkml:trace>
  <inkml:trace contextRef="#ctx0" brushRef="#br0" timeOffset="82622.492">28218 10446 274 0,'0'0'4'16,"0"-11"46"-16,0-4-17 16,0-1-5-16,0-3-11 0,0-5-4 15,0-2-7-15,6-4-2 16,-2-1-3-16,1-1 1 16,-1-2-1-16,-2 4-1 15,-2 3 1-15,0 4-1 0,0 3-1 16,0 6 1-16,-6 3 0 15,1 6-2-15,2 0 2 16,2 3 1-16,1 2-1 16,0 0-8-16,0 8-34 15,13 5 20-15,4 6 6 16,5 5 4-16,3 1-5 0,1 1 13 16,-3 1-7-16,-4 0 10 15,-4-6 1-15,-4-3 0 16,-4-5 0-16,-6-4 2 15,1-4 4-15,0-1 5 16,-2-4 7-16,0 0 4 16,0 0-1-16,0-5 4 0,0-10-18 15,0-5-5-15,0-7-1 16,0-3-1-16,0-4-1 16,4 1 0-16,3-2-6 15,0 2 6-15,2 4 1 0,-1 3 3 16,-3 4-1-16,-1 4 0 15,-1 4 6-15,1 3-1 16,-3 2-3-16,3 2-2 16,3 4-2-16,2 1-10 15,5 2 3-15,6 0-6 16,2 3-3-16,3 8-1 0,2 3 7 16,0 4-3-16,-4 2 2 15,3 0 7-15,-7 3 3 16,-3-2 1-16,-2-3 0 15,-2-2 0-15,-5-2 1 0,-2-5-1 16,-5 2-1-16,0-4 4 16,-4-3-6-16,-4 1 3 15,-6-3 5-15,-1-2-2 16,2 0-2-16,2 0-2 16,4-9 2-16,6-7 1 15,1-2-8-15,5-6-12 0,10-2-23 16,7-5 12-16,0 5-13 15,2-1 28-15,-3 0-8 16,-1 7 37-16,-5 3 24 16,0 6 24-16,-4 4-18 15,2 3-20-15,-3 4-12 0,1 0-10 16,2 13-2-16,-3 5-1 16,1 0-1-16,0 5-8 15,-7-9-49-15,-4-7-49 16</inkml:trace>
  <inkml:trace contextRef="#ctx0" brushRef="#br0" timeOffset="82794.3552">28710 9671 423 0,'-12'-20'-22'0,"5"2"36"16,1 4-8-16,3 5-5 15,3 2-7-15,0 4-38 16,5-1-60-16,3-3-48 16</inkml:trace>
  <inkml:trace contextRef="#ctx0" brushRef="#br0" timeOffset="82997.4505">28870 9510 281 0,'8'0'11'15,"-3"0"27"-15,2 4-41 16,0 12 2-16,6 7 2 0,1 7 13 16,1 6-4-16,4 2 5 15,1 3-7-15,2 0-6 16,3 0-2-16,2-2 0 16,0-7 0-16,0-5-16 0,0-11-47 15,-4-15-73-15</inkml:trace>
  <inkml:trace contextRef="#ctx0" brushRef="#br0" timeOffset="83388.0489">29238 9705 310 0,'0'0'28'0,"0"0"-24"15,5-4 1-15,3-1-6 16,3-1 1-16,-1-2 1 16,3-2-1-16,-2-2-17 15,-1 0-10-15,-3-3 14 16,-6 1-5-16,-1-4-3 0,0 2 15 16,-1 0 12-16,-8 2 32 15,1 3-26-15,-1 4 8 16,-1 3-10-16,-3 4-8 15,-3 0-3-15,-4 17 0 16,0 2 0-16,1 6 1 0,0 9-2 16,9 3 2-16,3-1-1 15,7 2 1-15,2-4 0 16,13-4 0-16,9-7-9 16,6-9 7-16,10-7-5 15,2-5 12-15,5-4-15 16,6-15-60-16,3-12-79 0</inkml:trace>
  <inkml:trace contextRef="#ctx0" brushRef="#br0" timeOffset="83653.6429">29761 9111 324 0,'-12'11'6'0,"3"5"-6"16,-2 7-2-16,2 10 4 15,2 5 0-15,3 5 0 16,4 0 3-16,4 2-4 16,13-7-2-16,12 4 5 15,10-3-4-15,7-3 3 16,8-6 2-16,0-6 1 0,-1-6-44 15,-6-12-71-15,-6-6-42 16</inkml:trace>
  <inkml:trace contextRef="#ctx0" brushRef="#br0" timeOffset="84278.5998">30160 9102 315 0,'0'4'19'0,"0"4"-11"16,3 10-20-16,7 7 12 16,-2 12 4-16,3 3 2 15,2 4 0-15,-1-4-3 16,-3-1-1-16,-1-10-2 16,-3-5 4-16,-2-8-4 15,-3-6 0-15,0-7-1 0,0-3 0 16,-8-1 18-16,-7-12 3 15,-4-7-14-15,-5-5-5 16,-3-11 0-16,0-2 2 16,-2-8-3-16,7 0 3 15,7-2 0-15,4 6 3 0,7 4 10 16,4 8 0-16,0 6-11 16,8 9-2-16,4 4-3 15,3 7-3-15,6 4-1 16,6 2 4-16,0 12 4 0,5 4-7 15,2 3 2 1,0 1-3-16,-3-2 2 0,1-5-2 16,-5-4-5-16,-3-2 8 15,-4-7-1-15,-5-2 4 16,-1 0-1-16,-6-12 1 16,-1-2-2-16,0-7-2 15,1-4-2-15,-1-1 4 0,2-5 1 16,1 3-1-16,0-1 0 15,0 3 0-15,2 2 0 16,-2 3 1-16,-1 5-1 16,-1 5 4-16,2 6 3 15,-1 5-3-15,1 0-4 0,7 9 0 16,-1 12-1-16,5 6 1 16,1 7 0-16,-1 7 0 15,-1 7-2-15,0 2 2 16,3 2-16-16,0-6-30 15,1-10-78-15,-2-18-23 0</inkml:trace>
  <inkml:trace contextRef="#ctx0" brushRef="#br0" timeOffset="84466.1011">31018 9029 129 0,'11'-4'246'16,"2"4"-215"-16,-3 0-29 15,3 18-4-15,1 11 0 16,3 9 1-16,-2 4 0 0,2 5 0 16,0 0 2-1,0-5-1-15,-3-9-33 0,-1-11-47 16,-6-19-55-16</inkml:trace>
  <inkml:trace contextRef="#ctx0" brushRef="#br0" timeOffset="84716.0806">30994 8587 356 0,'33'-20'3'0,"10"6"7"15,7 10-3-15,4 6-1 16,11 23 0-16,2 14-1 15,1 15-1-15,-3 15 0 16,-10 10-4-16,-8 11 3 0,-13 5-5 16,-14 3 2-16,-17 1-4 15,-3-2-18-15,-22-5-34 16,-10-16-68-16</inkml:trace>
  <inkml:trace contextRef="#ctx0" brushRef="#br0" timeOffset="86169.1097">28882 11596 422 0,'-6'-17'-84'15,"-7"2"103"-15,3 2-7 16,5 3 0-16,5-1-7 15,0-4-4-15,12 1-3 16,10-6 1-16,3-1 6 0,7 2 0 16,2 0-1-16,2 12-4 15,-2 6 1-15,-4 1-3 16,-1 19 1-16,-3 7-2 16,-7 7-4-16,-6 6 5 15,-10 2 6-15,-3 1 0 16,0-3-8-16,-10-7-4 15,-2-7 1-15,0-7 7 0,4-11 6 16,-2-7 0-16,3-2 2 16,3-16-3-16,3-5-4 15,-1-7-3-15,2-6 2 16,0-5 2-16,3 0 0 0,3 0-1 16,-1 2 3-16,-2 3 0 15,1 4-2-15,-4 3 0 16,0 4 2-16,0 6 2 15,-5 5 3-15,-1 3 0 16,3 4 2-16,-2 5-6 16,3 2-4-16,0 2-2 0,2 12-4 15,0 4 7-15,4 7-2 16,8 2 0-16,3 3 0 16,6-2-2-16,6-4 1 15,3-3 1-15,4-3-1 16,0-7-1-16,7-4-7 0,-1-7-20 15,1 0-26-15,1-9-52 16,-6-13-22-16</inkml:trace>
  <inkml:trace contextRef="#ctx0" brushRef="#br0" timeOffset="86512.8238">29525 10936 304 0,'-14'-10'-30'0,"4"3"53"16,0 4-15-16,5 3 1 16,5 2-7-16,0 12-6 15,0 12 1-15,8 12 1 0,2 9 1 16,7 13 4-16,-1 6 5 15,6 8 3-15,-3-3-1 16,6-4-5-16,0-2-1 16,1-8 2-16,-3-9-3 15,-2-8 1-15,-4-7 1 0,-5-3 1 16,-1-5-3-16,-4-3-1 16,-3-2-1-16,-3-3 0 15,-1-6-2-15,-10-11-52 16,-10-5-119-16</inkml:trace>
  <inkml:trace contextRef="#ctx0" brushRef="#br0" timeOffset="87387.7505">30059 11168 291 0,'0'-4'22'16,"0"0"4"-16,0 4-17 0,0 0-12 15,7 0-1-15,1 9 2 16,1 3 1-16,5 5 1 15,-1 3 1-15,4 1-2 16,0-2 3-16,0 3 0 16,0-4-1-16,-3-2 0 15,1-2 0-15,-5-3 0 0,-3-2 0 16,-1-6-1-16,-4 1 1 16,-2-4 5-16,0 0 25 15,-13-6-8-15,-1-4-20 16,-8-6-3-16,0-4-1 0,-2-2 0 15,-1-2 2-15,1-3 0 16,2 0 2-16,3 0 3 16,4 0 0-16,3 3 1 15,5 0 3-15,1 3-2 16,4 3-2-16,2 2-3 16,0 6-1-16,10 4-4 0,0 1 1 15,6 5 0-15,2 0-1 16,2 0 2-16,-1 5-1 15,5 4 1-15,-4-2 0 16,-4 2 0-16,2-3 1 16,-4-1-1-16,-4-3 0 0,0-2 0 15,-3 0 0-15,-2-10-6 16,-1-4 11-16,2-4-1 16,-4-3-3-16,0-6 1 15,-2 3-2-15,0-1 1 16,0 3-1-16,0 2 1 0,0 8-1 15,0 5 1-15,0 3 0 16,1 4-2-16,6 0-7 16,5 7 2-16,3 8 4 15,4 7 0-15,1 4 1 16,2 2 3-16,4 1-2 16,-1-1 2-16,-1-1-7 0,3-4-16 15,-3-3-23-15,-2-10-21 16,-3-4-52-16,-1-6-46 15</inkml:trace>
  <inkml:trace contextRef="#ctx0" brushRef="#br0" timeOffset="87590.861">30646 10957 279 0,'4'-11'39'0,"1"1"14"15,1 3-28-15,5-1-8 0,1 8-6 16,4 0-8-16,2 11-4 15,5 6-1-15,-2 12 3 16,2 7-1-16,0 1 2 16,0 6 0-16,-1 2-18 15,-8 3-39-15,-4-5-32 0,-9-13-51 16</inkml:trace>
  <inkml:trace contextRef="#ctx0" brushRef="#br0" timeOffset="88512.7076">28751 11171 346 0,'-5'-5'-61'0,"-10"-1"78"16,-6 6-13-16,2 0-4 16,-1 2 0-16,-2 7 1 15,2 3-2-15,-2 3 6 0,2 5-6 16,4 1 1-16,-1 2 0 16,2 2 0-16,3 2 0 15,5 0-1-15,6-1-1 16,1-1 1-16,7 0-1 15,11 0-1-15,5 2 4 16,4 3 4-16,3 1-2 0,2 3-1 16,-3-1-2-16,-2 5 1 15,-3-2 0-15,-8-4-1 16,-5-2 1-16,-4-3-2 16,-5-8 2-16,-2-4 0 0,0-5 0 15,-6-3 1-15,-6-3 6 16,-3-2-5-16,-2-2-1 15,-3 0-2-15,1 0 0 16,4 0 1-16,0 0 0 16,4-3 6-16,5-5 5 15,4 1-4-15,2-2-4 0,0 2-5 16,5 0 1-16,7 3 0 16,7 4 4-16,1 0-3 15,0 11-4-15,2 7 0 16,0 9-1-16,-1 3 5 15,3 3-1-15,1 8 3 16,2 0-1-16,4 6 3 0,-1 1-2 16,6 2 6-16,0-2 2 15,3-2-8-15,3-1-1 16,2-5-3-16,7-7 1 16,6-2-1-16,6-10 1 0,9-14-32 15,9-7-13-15,3-28-56 16,2-22-82-16</inkml:trace>
  <inkml:trace contextRef="#ctx0" brushRef="#br0" timeOffset="89356.3591">30426 10083 168 0,'-17'-20'47'15,"5"-3"-8"-15,7 4-12 16,5-1-17-16,0 2-4 0,7 2-3 15,9 0 0-15,3 4-4 16,5 1 2-16,5 6 2 16,3 5-3-16,0 0 1 15,-3 12-2-15,3 11-1 0,-3 4-1 16,-4 5 2-16,-4 6 1 16,-2-1-2-16,-1-1 3 15,-4-1 1-15,4 1-1 16,0-6 0-16,5 1-1 15,4-6 0-15,2-2-1 16,2-3 1-16,-1-6 1 0,4-3-1 16,-1-6 0-16,-5 0 0 15,-1-5 0-15,-8 0 0 16,0 0 3-16,-10 0-3 16,-6 0 5-16,-3-2-1 15,0-1 1-15,-3 3 6 0,-6-2 5 16,-2 2-7-16,0 0 0 15,2 0-3-15,-1 2-5 16,0 10-3-16,5 3 2 16,0 6 0-16,3 2 0 15,2 8-1-15,2 2 0 0,12 4 1 16,6 1-2-16,3-2-4 16,4 0 4-16,4-4 1 15,0-4 1-15,-3-3 0 16,-3-3 1-16,-2-5-1 15,-10-2 0-15,-4-5-4 16,-5 0-4-16,-4-2 0 0,-7 4 1 16,-14 3 19-16,-9 6-6 15,-8 6-6-15,-4 5 1 16,-9 8-3-16,-3-1-53 16,-2 0-50-16</inkml:trace>
  <inkml:trace contextRef="#ctx0" brushRef="#br0" timeOffset="89903.2166">29306 12793 178 0,'34'-27'-4'16,"5"-6"5"-16,15-7-1 15,10-10 0-15,11-11 5 16,14-10 13-16,6-8 7 0,11-9 2 15,5-4-8-15,6 1-9 16,5 3 3-16,-2 8-7 16,-4 5-1-16,-6 11-5 15,-5 6 1-15,-8 3-1 16,-6 5-3-16,-1 0-3 16,-8 5 3-16,-2 0 2 0,-11 4 0 15,-6 3 0-15,-7 5-41 16,-13 4-14-16,-14 0-25 15</inkml:trace>
  <inkml:trace contextRef="#ctx0" brushRef="#br0" timeOffset="90653.1407">27470 11330 102 0,'20'-16'21'0,"4"0"1"0,11-2-10 16,1-5-3-16,7-1-5 15,7-1 3-15,2 0 3 16,9-3-1-16,6-2 0 16,1-2 5-16,9-4-5 0,1-2 4 15,4-1-9-15,7-2-7 16,3-2 10-16,9-1-2 16,3-4-5-16,10-2-4 15,4-2 4-15,6-3 12 0,5 0 7 16,4-1-10-16,6 0-4 15,-2 4-1-15,2-1-1 16,1 4 4-16,-6 1-5 16,1-1-1-16,0 1-20 15,-6 0-2-15,4 0-2 16,3-4 6-16,-3 0 9 0,2 3 10 16,-4-1 0-16,-5 5 4 15,-11 5-4-15,-11 8-1 16,-9 4 3-16,-18 8-21 15,-12 3-30-15,-11 2-31 16</inkml:trace>
  <inkml:trace contextRef="#ctx0" brushRef="#br0" timeOffset="91621.832">27046 10094 111 0,'49'-23'19'0,"-3"-4"-4"0,8 2-7 15,4 0 0-15,5-4-1 16,1-3 2-16,4-2 1 16,8-3 1-16,6-1-1 15,4-3 1-15,4 0-3 16,9 2-3-16,6-1 0 15,-2-4-2-15,6 1-1 0,1 0-1 16,5-4-1-16,4-1 1 16,3-2 0-16,6 1-1 15,4-1 0-15,5-3 1 16,6-1-2-16,5-3 2 0,1 2-1 16,2-4 0-16,5 0 1 15,-3 2-1-15,3-1 0 16,-7 0 0-16,4 3 0 15,-4 0 0-15,-1 3 0 16,-4 4 1-16,-5 3-1 16,-7 2 0-16,-8 4 0 15,-3 1 0-15,-11 3 1 0,-6 3-1 16,-9 2-2-16,-6 2 0 16,-8 3-11-16,-11 6-12 15,-10-2-13-15,-14 1-46 16</inkml:trace>
  <inkml:trace contextRef="#ctx0" brushRef="#br0" timeOffset="96106.1209">16999 13968 277 0,'0'0'4'0,"0"-5"14"16,-1 1 7-16,1-2-1 0,0 5-6 16,0-1-11-16,0 0-6 15,0 2 0-15,0 0 2 16,0-1 1-16,0 1-2 15,0 0 0-15,0 0-1 16,0 0-2-16,0 0 0 16,1 0 2-16,4 0-2 0,2 0-5 15,1 0 0-15,5 0 9 16,0 0-4-16,4 0 4 16,0 0-5-16,-3 0 4 15,4 0 0-15,-2 0-5 16,2 0 3-16,3 0-2 15,2 0 1-15,3-2 5 0,-1 0-7 16,2-2 6-16,2 2-2 16,-3 1-1-16,5-1 0 15,-1 0 0-15,1 2 0 16,-3-2 0-16,3 2-1 0,-1 0 1 16,-2 0 1-16,2 0-1 15,1 0 1-15,1 0-1 16,2 4-3-16,-4-1 6 15,3-1-3-15,-1 0 0 16,3 0 0-16,-3 0 0 0,1-2 0 16,2 0 1-16,1 0-2 15,0 0 1-15,1 0 1 16,2 0 2-16,-2 0-2 16,2 0 1-16,1 0-2 15,0 0 1-15,-1 0-2 16,0 0 2-16,3 0-1 0,-1-2 0 15,-2 2 1-15,5-4-1 16,-5 1 0-16,2 1 0 16,1-3 0-16,-1 3 0 15,-1-3 1-15,3 3-1 0,-4 0-1 16,4 0 1-16,3-1 0 16,-2 1 0-16,3 0 0 15,-2 2 0-15,4-2-1 16,-5 0 1-16,5 0-1 15,-3 1-1-15,1-1 2 16,-2 0 0-16,0 1 0 0,0-1-1 16,2 2 1-16,-3-2 1 15,2 2-1-15,0 0 0 16,-3 0 0-16,0 0 0 16,-2 0 0-16,1 0 0 15,-3 0 1-15,4 4-1 0,1-1 0 16,-2 0 0-16,4 1 0 15,-4 0-1-15,3 0 2 16,0-3-1-16,-4 1-1 16,1-2 0-16,-1 2 2 15,-2-2 0-15,3 0-1 0,-1 2 0 16,0-1 0-16,3-1 0 16,-1 4 1-16,-2-2-2 15,1 1 2-15,-1-1-1 16,0 0 0-16,-3-1 1 15,0 1-1-15,-1 2 0 0,-3-2 0 16,2 0 0-16,-4-1 0 16,2 1 0-16,-3 1 0 15,2 1 0-15,-1 0 0 16,0-1-1-16,1 1 2 16,-1-2-1-16,2-1 0 15,-2 3 0-15,-1-2 0 0,1 1 0 16,0 1 0-16,1-1 0 15,-1 1 1-15,-2 0-2 16,3-1 1-16,1-1 0 16,0 1 0-16,0 1 1 15,4 0-1-15,-4-1 0 0,5 1-1 16,-1-2 1-16,2-1 1 16,3 3-1-16,1-2 0 15,0 0 0-15,0 1 1 16,2-1 0-16,-2 1 0 15,3-1 0-15,1 0-2 0,0 2 2 16,3-2-1-16,0-1 0 16,1 1 0-16,-1 0-1 15,0-2 2-15,0 1-1 16,-2 3-1-16,4-2 1 16,-1 2 0-16,-1-1 0 15,4 0 0-15,0 1-2 0,-2 2-3 16,-2-3 0-16,2 2 3 15,-5-1 1-15,-1 1 1 16,0-1-1-16,-5 1 2 16,1 3-2-16,1-2 1 0,0 5 0 15,2 0-13-15,0 1-31 16,-1 1-41-16,0-2 6 16,0-4-43-16</inkml:trace>
  <inkml:trace contextRef="#ctx0" brushRef="#br0" timeOffset="98512.1886">18285 8372 171 0,'-9'0'-17'15,"0"-1"25"-15,2-1 5 16,2 0 5-16,-2 2-6 15,1 0-9-15,0 0-3 0,1 0 0 16,0 4 0-16,1-1 0 16,3 0 1-16,1-3 3 15,0 0 11-15,5-1 0 16,7-6 15-16,5-6-14 16,2 1-7-16,3-5-9 15,1 2 5-15,1-1-5 0,-2 2-5 16,-1 1 6-16,-5 4 6 15,-5 3-6-15,-4 5-2 16,-6 1-1-16,-1 0-2 16,-5 14 7-16,-13 4 9 15,-5 11-6-15,-7 3-4 0,1-1-1 16,0 1-1-16,7-2 1 16,10-8-1-16,9-6-2 15,3-5-64-15,3-7-12 16,9-4-54-16</inkml:trace>
  <inkml:trace contextRef="#ctx0" brushRef="#br0" timeOffset="99683.9939">20955 14018 236 0,'0'2'11'16,"-2"-1"7"-16,2-1 8 16,0 0-13-16,0-1-7 15,0-10-9-15,8 0 21 16,1-5-7-16,5-3-3 0,2-1-1 16,0-1-2-16,2-1-3 15,-1 6 1-15,-3 0-1 16,-2 5-1-16,-4 2 0 15,-3 6-1-15,-1-1 0 16,-4 4 1-16,0 0 3 16,0 0 14-16,0 0 4 0,-4 0-19 15,-6 2-1-15,2 5-2 16,-3 2 1-16,-2 4-1 16,-1 1-2-16,0-2 8 15,3 3-5-15,2-5-1 16,2 1 2-16,1-6-2 0,6 1-3 15,0-4-15-15,3-1-21 16,9-1-8-16,2 0-9 16,2-12-39-16,-3-6-41 15</inkml:trace>
  <inkml:trace contextRef="#ctx0" brushRef="#br0" timeOffset="100590.1739">22758 14020 196 0,'0'0'138'16,"0"1"-132"-16,0 1-10 15,4 0-12-15,4 0 15 0,5 0-1 16,1-2-4-16,5 0 2 15,3-6 0-15,-2-4 7 16,6-5 0-16,-4-3 1 16,-2 1-3-16,0 1-2 15,-5-1-2-15,-2 5-1 0,-5 1 2 16,-3 4-1-16,0 5 1 16,-5 2 2-16,0 4-10 15,-8 14 18-15,-4 1-31 16,-7 6-4-16,-1 2 20 15,-4 0 8-15,-1-8 0 0,-2-1 5 16,3-5 17-16,1-2-5 16,3-4-12-16,6 0-6 15,1-4 0-15,3-3-22 16,0 0-90-16</inkml:trace>
  <inkml:trace contextRef="#ctx0" brushRef="#br0" timeOffset="101558.8508">25495 13955 88 0,'3'0'105'16,"-1"0"-60"-16,0 0-29 15,1-3-13-15,1-1-2 16,1 1 0-16,1-5 1 0,5 1 20 15,-4-3-8-15,6-1-1 16,-3-3-3-16,4-2 6 16,3-4-4-16,-2 2-4 15,4 0-6-15,1 2-2 16,1 0 1-16,-3 5-1 16,0-1-1-16,0 5 0 0,-3-1-2 15,-3 3-2-15,-2 2-1 16,-2 1-4-16,-4 2 0 15,-3 0-1-15,-1 4 0 16,0 12 10-16,-11 5-2 0,-5 6-27 16,-2 5 8-16,-5 2 17 15,0 0 5-15,-1-6 11 16,-1-6 27-16,6-6-3 16,0-7-9-16,7-4-2 15,3-5-4-15,5 0 0 0,4-5-23 16,0-10 5-16,17-6-6 15,2 0-12-15,6-5-12 16,9 0-23-16,-2-1-22 16,1 0-30-16</inkml:trace>
  <inkml:trace contextRef="#ctx0" brushRef="#br0" timeOffset="103418.1">28827 13574 228 0,'0'0'-2'16,"-1"-8"22"-16,-1 1 1 15,2 0-11-15,0-2-3 16,0-4 2-16,0 3 0 0,0-4 9 16,0-2 25-16,0-2-12 15,0 2-28-15,0 0-1 16,0-2-2-16,0 7 6 16,-4 2-4-16,-4 4-1 15,-4 2-1-15,2 3-3 0,-5 0 0 16,-2 10 12-16,-5 10-8 15,-5 8-1-15,-4 8 0 16,1 6-1-16,-1 2 1 16,8-2 0-16,3-2 0 15,7-6 0-15,8-4-1 16,5-7-1-16,7-1-1 0,13-3-3 16,9-5 3-16,8-1 1 15,11-2-1-15,7-4 4 16,5 0 0-16,1 0-3 15,-6 2 2-15,-1 7-2 16,-13 2-3-16,-9 3-2 0,-10 4-7 16,-12-2 10-16,-5 6-1 15,-5-2-6-15,-20 1 23 16,-6 1-10-16,-11-1 0 16,-9 1-1-16,-5-2-1 15,-1-2 0-15,1-6 0 0,3-4 0 16,9-3-1-16,7-6-19 15,10-6-41-15,9 0-27 16,11-16 11-16</inkml:trace>
  <inkml:trace contextRef="#ctx0" brushRef="#br0" timeOffset="104183.67">29182 13886 80 0,'0'0'136'16,"3"-9"-114"-16,2-2-5 16,6-2-13-16,-3 1-2 15,6-2-1-15,-2 0 1 0,1-4-2 16,-3 3 0-16,1-4 1 16,-2-1 7-16,-3-1 12 15,-1-1 3-15,-3 1-3 16,-2 3-10-16,0 2-1 15,0 3-5-15,-6 5 0 16,-2 4-2-16,-4 4-3 0,2 0 0 16,-2 9 7-16,-1 7-4 15,0 7-2-15,4 4 0 16,5 3 0-16,4 0-1 16,0-1 1-16,10-4-1 0,7-2 0 15,7-5-3-15,3-5 3 16,4-6-1-16,3-7 1 15,5 0 4-15,0-5-1 16,-1-11 1-16,0-1-5 16,-6-4 5-16,-3-2-22 0,-7-2 2 15,-8-3-1-15,-6-3 6 16,-8-3 13-16,0 0 1 16,-8-2 2-16,-8 0 4 15,-4 1 0-15,0 5 1 16,-4-2 0-16,3 5 6 15,0 1-8-15,0 10 1 0,8-1 0 16,0 7 1-16,4 2-4 16,4 5 3-16,3 3-4 15,2 0-4-15,0 1-4 16,8 9 2-16,11 7 1 16,3 5 1-16,7 3 1 0,6 4-1 15,4 5-1-15,6-3 2 16,-1 0-2-16,0-9-2 15,-2 0 1-15,-6-11-15 16,-1-6-9-16,-4-5-22 16,-4-7-56-16,-8-13-42 0</inkml:trace>
  <inkml:trace contextRef="#ctx0" brushRef="#br0" timeOffset="104449.2759">29756 13151 410 0,'-14'-9'-39'0,"-1"-1"52"15,3 0-5-15,5 9-6 16,2 1-2-16,5 3-5 0,0 12 4 16,6 3 0-16,10 7 0 15,4 3-3-15,6 4 4 16,6 4 0-16,4-2 3 15,1-4-2-15,1-3-1 16,0-2-1-16,-4-7-2 0,-3-1-21 16,-3-6 0-16,-7-5-50 15,-2-6-42-15</inkml:trace>
  <inkml:trace contextRef="#ctx0" brushRef="#br0" timeOffset="104808.618">30158 13230 319 0,'0'-24'17'16,"-7"-3"7"-16,-4 3-7 15,2 4-3-15,2 3-7 16,-5 4-1-16,5 5-2 0,-3 8-6 16,0 0 3-16,1 3 3 15,-3 9-5-15,4 4 1 16,1 0-1-16,3 2 0 15,4 2 0-15,0-2-1 16,6 0-7-16,9-3-6 0,2-2 6 16,6-1 3-16,5-1 4 15,-2-2-5-15,2-3 7 16,-2 2 0-16,-1 0 2 16,-5-4-2-16,-6 4 0 15,-2-2 0-15,-7 2-3 16,-5 2 1-16,0 5 1 0,-5 2 5 15,-12 1-2-15,0 0-1 16,-2-1-36-16,-1-8-64 16,2-6-2-16</inkml:trace>
  <inkml:trace contextRef="#ctx0" brushRef="#br0" timeOffset="105105.4714">30334 12619 397 0,'-10'-14'-46'0,"-4"0"55"16,4 2 7-16,5 4-8 15,3 8-2-15,2 0-6 0,0 13-9 16,9 12 4-16,5 12 8 15,2 15-8-15,2 12 6 16,5 7 2-16,4 6-3 16,4 0-3-16,1-6 3 15,9-11-1-15,3-14-4 16,4-10-1-16,2-15-1 0,4-12-10 16,-4-9-25-16,-6-9-67 15</inkml:trace>
  <inkml:trace contextRef="#ctx0" brushRef="#br0" timeOffset="105777.2921">30589 12577 307 0,'-12'0'5'16,"0"-6"6"-16,5 6 6 0,6 0-12 15,1 2-9-15,0 10-9 16,11 4 3-16,3 2 7 16,9 2 2-16,1 0 4 15,2 1 0-15,6-3 0 16,-1 0-6-16,-1-2 6 15,-3-4-5-15,1-1 4 0,-5-6 2 16,-3-1-11-16,-6-4 5 16,1 0 3-16,-5-7 6 15,-3-4 5-15,0-3-2 16,-3-2 5-16,-1-2-1 16,-2 0-2-16,-1 0-4 0,0 2-1 15,0 0 2-15,0 5-2 16,-4 3-3-16,4 2 1 15,0 4-4-15,0 2-1 16,10 0-6-16,0 0 2 16,8 6 2-16,3 2-1 15,6 2-2-15,2-2-1 0,3-2-6 16,2-1 5-16,0-3 1 16,-3-2 1-16,-4 0 0 15,-4-2-3-15,-8-9 1 16,-6-1 6-16,-4-8 4 0,-5-3 1 15,-1-7 8-15,-14-6 6 16,-3-3 1-16,-7-2-2 16,-7 0-7-16,-6 3-5 15,-6 5-4-15,-3 5 0 16,-1 7 2-16,2 5 2 0,4 6-5 16,8 4 1-16,5 5 0 15,10 1-5-15,4 1-24 16,9 10-27-16,4 3-18 15,2 2-12-15,5-4 9 16</inkml:trace>
  <inkml:trace contextRef="#ctx0" brushRef="#br0" timeOffset="106214.811">31140 12414 224 0,'4'0'19'0,"-4"0"8"16,0 0-9-16,3-3 0 15,3-4-10-15,0-4-6 16,-1-3 1-16,3-1 4 0,1-2-5 16,-1-1-2-16,-3-2 3 15,0 1 4-15,-3-1 1 16,-2 0 4-16,0 2-5 15,0 2-1-15,0-2-3 16,-2 6 0-16,-3 3-2 16,4 0 0-16,-3 6 0 0,2 2-1 15,1 1-3-15,-1 0-4 16,-3 11-8-16,0 5 10 16,0 5 6-16,-2 7 1 15,2 0 0-15,1 2-2 0,3-3 0 16,1 0 0-16,3-6-1 15,7-3-3-15,6-4-2 16,4-5 4-16,2-4 1 16,3-1-1-16,2-4 1 15,1 0-7-15,-2-11-24 16,1-3-70-16,-6-7-8 0</inkml:trace>
  <inkml:trace contextRef="#ctx0" brushRef="#br0" timeOffset="106652.2431">31447 12061 271 0,'-7'-18'18'15,"-1"4"24"-15,-2 3-20 16,1 3-11-16,2 2-9 16,-2 6 2-16,-4 0-5 15,3 0-2-15,-1 12 3 0,0 4-1 16,2-4 1-16,4 5-1 15,-1-1 1-15,6 0-3 16,0-4-3-16,0 1-3 16,5-2-4-16,1-2-13 15,1-4-2-15,4 0 19 16,0-5 7-16,3 0-5 0,3 0 17 16,-2 0-7-16,7-1-2 15,-2-3 5-15,1 1-4 16,3 1-4-16,-2 2 2 15,-1 0 0-15,-3 5-3 16,0 4 1-16,-6 3-3 0,1 1 4 16,-5-4-4-16,-7 2 2 15,-1 3 2-15,-6-3 2 16,-13 1 13-16,-8 1-5 16,-5 1-6-16,-2-2-3 0,-4-5 2 15,3-1-1-15,5-5-1 16,2-1-4-16,4 0-38 15,4-14-47-15</inkml:trace>
  <inkml:trace contextRef="#ctx0" brushRef="#br0" timeOffset="106902.3818">31379 11835 376 0,'4'-2'-16'16,"-4"-2"36"-16,3 4-21 16,4 3-3-16,3 5 3 15,2 6 1-15,3 3 0 16,2-2 0-16,0 0 0 16,2 0 0-16,-1 1-1 0,-2-5 0 15,1 2-5-15,-7-3-22 16,1 0-34-16,-5-1-10 15,-6-6 10-15,0-1-68 16</inkml:trace>
  <inkml:trace contextRef="#ctx0" brushRef="#br0" timeOffset="107089.8297">31277 11972 375 0,'-8'-12'9'0,"5"-7"13"0,3 2-5 16,0-1-11-16,15-2-10 16,7 0 5-16,5 0-8 15,7 2-31-15,-1 0-22 16,-5-2-69-16</inkml:trace>
  <inkml:trace contextRef="#ctx0" brushRef="#br0" timeOffset="107355.4752">31771 11944 169 0,'2'3'148'0,"-2"-3"-121"0,3 0-21 15,1 9-11-15,-1 1 3 16,2 9 0-16,1 4-3 16,-3 5 3-16,-3 2 0 15,0 4 0-15,0-4-12 16,-3 0-18-16,-4-11-25 0,0-7 6 16,-4-9-46-16</inkml:trace>
  <inkml:trace contextRef="#ctx0" brushRef="#br0" timeOffset="108386.6024">31740 11633 309 0,'0'-5'-42'16,"0"-1"60"-16,-1-1-6 0,1 6-8 16,0-1-4-16,0 0-9 15,0 1 6-15,0-4 0 16,3 2 12-16,1-1-6 15,-3 4 3-15,1-1 9 0,-2-1 4 16,0 0-3-16,0 2-1 16,0 0-9-16,0-1-1 15,0-1 2-15,-2 2 0 16,1-4-2-16,1 4 2 16,-2-2 1-16,2 1 3 15,-2-2-3-15,2 2 1 16,0 1-2-16,0-2-3 0,0 0-4 15,0 2-3-15,0 0 0 16,7 0 1-16,2 0 3 16,2 4 1-16,5 3-3 15,2 2 1-15,0 1 0 0,0 7 0 16,-1-1-1-16,3 0 1 16,-7 2 0-16,2-4-1 15,-7-2-2-15,-1-1 2 16,-1-4 1-16,0-1 0 15,-5-5 0-15,-1-1 1 0,0 0 1 16,-3 0-1-16,-10-1-1 16,-5-9 1-16,-2 0 2 15,-5-4-1-15,0-2-1 16,-3-4 0-16,-3-2 1 16,6 2 1-16,1-2 3 15,2 2-1-15,7 0 0 0,0 4-1 16,5 2-1-16,4 4 1 15,1 2-2-15,3 1-2 16,2 4-2-16,0-3-1 16,6 3-1-16,7-1-2 15,9 0 6-15,4 1 1 0,4 3-1 16,4 0-6-16,-2 0-13 16,-3 0 2-16,-2 0 5 15,-2 0 3-15,-4 3 7 16,0-3 1-16,-6 0 0 15,2 0-2-15,-7 0 3 0,2 0 1 16,-4-1 2-16,-4-6-2 16,-2 0 1-16,-1-8 0 15,-1 1 0-15,0-4 0 16,0-1 0-16,0 1-1 16,-5 0 0-16,-2 2 0 15,-1 2-1-15,1 3 2 0,0 4-1 16,2 1 0-16,2 3 4 15,-1-1 1-15,4 4-1 16,0 0-5-16,2 0-9 16,8 0 9-16,3 5 0 15,5 6 0-15,4 2 2 0,-1 5 0 16,-1 3-2-16,0 2-2 16,-6 6-10-16,1-2-18 15,-3 1-22-15,-5-5-37 16,0-6-30-16</inkml:trace>
  <inkml:trace contextRef="#ctx0" brushRef="#br0" timeOffset="108621.0099">32416 11426 384 0,'8'0'0'0,"-2"4"6"16,1 3-8-16,2 5 0 15,-2 4-2-15,0 6-1 0,-2 0-8 16,-1 0-11-16,-2 1-28 16,1-5-23-16,-3-1 1 15,0-10-65-15</inkml:trace>
  <inkml:trace contextRef="#ctx0" brushRef="#br0" timeOffset="109464.6513">32348 11465 129 0,'2'0'161'0,"-2"-3"-117"15,0-2-6-15,0 3-16 16,0-2-11-16,3 2-6 16,0 2-8-16,4 0 0 15,4 0 4-15,4 4 0 0,0 3-1 16,5 5 0-16,-1 5-1 16,3 1 0-16,2 1 1 15,-4 1-1-15,-3-1 1 16,4-1-2-16,-6-4-5 15,0-5 4-15,-6-1 1 0,-2-3 0 16,-4-3 2-16,-1-2 0 16,-2 0 6-16,0-6 13 15,-7-5-13-15,-3-2-3 16,-5-4 0-16,-1 0 0 16,-6-1 0-16,1-2 1 15,-1 0 2-15,-1 4-1 0,4-2 1 16,0 4 2-16,4 2-1 15,3 3-5-15,0 1-2 16,2 3 0-16,4 3-1 16,0 2-9-16,5 2-46 15,-1 7-9-15,-2-4-26 0,3-3-45 16</inkml:trace>
  <inkml:trace contextRef="#ctx0" brushRef="#br0" timeOffset="109714.6803">32594 11298 232 0,'2'3'87'0,"-2"3"-76"16,0 2-26-16,0 8 10 16,0 6 4-16,0 3-1 15,0 2-21-15,2-6-48 0,4-3 10 16,1-7-67-16</inkml:trace>
  <inkml:trace contextRef="#ctx0" brushRef="#br0" timeOffset="110277.0973">32628 11149 328 0,'-8'0'13'16,"3"-5"5"-16,-4-4-7 15,1 2-2-15,-3 2-2 16,-1-4-2-16,-4-4 0 16,-3-1-3-16,-3-4 3 0,0-2-1 15,-9 1 2-15,6 0 5 16,-6-5 3-16,3 1-2 16,2 2-4-16,-1-1-4 15,3 5-1-15,4-1-1 16,6 7-2-16,3 0 1 15,4 5-1-15,5 3 0 16,2 3-1-16,3 0-16 0,14 2-19 16,8 7 28-16,4 4 3 15,9 2-4-15,3-1 1 16,2 4 0-16,0-3-10 16,-4-2 7-16,-5-5-5 0,-3-2 6 15,-9-5 12-15,-2-1-1 16,-6-1 1-16,-7-9 8 15,0-4 19-15,-5 0-5 16,-2-5-6-16,0-3-2 16,-6 1-7-16,-6-3-2 0,-7 1-4 15,0 2 0-15,-3 1-3 16,1 2 2-16,2 6-2 16,2 3-1-16,1 2-2 15,5 5-11-15,2 2-26 16,6 0-3-16,3 0-26 15,0 0-21-15,8 0-1 0</inkml:trace>
  <inkml:trace contextRef="#ctx0" brushRef="#br0" timeOffset="111011.4239">32717 10686 285 0,'0'-7'4'16,"0"2"30"-16,0 1-13 15,0 4-16-15,0 0-9 16,-4 9-3-16,-5 5 7 16,6-2 0-16,-1 7-2 0,4-4 2 15,0 0-2-15,2-1 1 16,7-2-5-16,6-1 2 16,-3-2-1-16,0-2-3 15,5-6 1-15,-5 2 9 16,1-3-6-16,-6 0 9 15,-4-7 0-15,-3-3-4 0,0 2-8 16,-13-4-1-16,-8-1-3 16,0 2-2-16,-5 0 13 15,4 4 2-15,-2-1 4 0,8 4 3 16,3 0-4-16,6 0-3 16,4 0 0-16,-2 1 1 15,5-2 1-15,0 1-7 16,0-6 1-16,7-1-2 15,3-3 5-15,1 2 0 16,2-3 1-16,-1 3-3 16,3-3 2-16,-3 7 2 0,3 1-2 15,-1-1-2-15,1 4 0 16,2 3 2-16,0 1-1 16,0 0-1-16,0 7-1 15,-3 6-1-15,2 5 0 0,-4-1-1 16,0 1 2-1,-2 2-1-15,-3-6 1 0,-3-1-9 16,-1-5-7-16,-3-3-6 16,0-5-2-16,0 0 32 15,-9 0 17-15,-1-7-20 0,-3-5 3 16,1-6-2-16,-5 0 2 16,0-3 3-16,2-4 13 15,-1-2-1-15,1 0-6 16,6 2-3-16,3-2-2 15,4 7-7-15,2 0 5 16,0 4 0-16,8 5-4 0,5 4-4 16,2 1-1-16,0 6 5 15,0 0-3-15,-4 10-7 16,2 2-8-16,-3 6-4 16,1 0 3-16,2-2-12 15,1 0-28-15,4-6 3 0,1-3-3 16</inkml:trace>
  <inkml:trace contextRef="#ctx0" brushRef="#br0" timeOffset="111370.775">33051 10279 331 0,'-7'-5'8'15,"-2"1"-2"-15,1 4-3 0,1 3-6 16,4 7 1-16,1 6 0 16,2 2-3-16,0 0 3 15,0 2-4-15,10-5-3 16,7 0-24-16,-1-4 28 16,2-3-1-16,4-4 6 15,-3-2-1-15,-1-2 0 0,-4 0 13 16,-1-10-12-16,-4 0 5 15,-7-2-2-15,-2-5 1 16,0 3-1-16,-9 0 3 16,-11-1 9-16,-1 3-4 15,-6 3-4-15,-5 0-5 0,0 6-2 16,1 3 0-16,1 0-3 16,4 0-24-16,4 5-28 15,7 2-10-15,2-5 0 16</inkml:trace>
  <inkml:trace contextRef="#ctx0" brushRef="#br0" timeOffset="111792.6146">32861 10010 240 0,'-14'-15'-52'0,"-1"-1"57"16,1 4 4-16,-1 0-1 15,1-1-3-15,1 4 6 0,4 2-3 16,2 2 2-16,4 1-1 16,1 2 3-16,-1 0 12 15,3 1-14-15,0-1-6 16,7 0-15-16,3-1 12 0,7-1-3 15,3-2 8-15,4 3 1 16,7 0-6-16,3 3 0 16,7 0 0-16,6 5 2 15,5 11-2-15,6 7 0 16,-3 6-3-16,2 8 1 16,-4 6-2-16,-7 9 1 0,-4 5 1 15,-10 10-3-15,-3 8 2 16,-8 11 5-16,-8 5-5 15,-8 0 17-15,-5-9-41 16,-12-11-70-16</inkml:trace>
  <inkml:trace contextRef="#ctx0" brushRef="#br0" timeOffset="115042.4979">8139 9648 341 0,'25'-11'12'0,"13"-5"-23"15,11 2-29-15,12 3 11 16,7 2-46-16,0-2-12 0</inkml:trace>
  <inkml:trace contextRef="#ctx0" brushRef="#br0" timeOffset="115948.6961">6727 10128 384 0,'0'-4'-38'15,"0"-9"36"-15,7-1 2 0,3 2 3 16,4 0-6-16,10-3 6 16,3 1 0-16,5-2 1 15,2 1-7-15,0-1-4 16,0 2-6-16,-2 2-6 15,-3-1 0-15,-2 0 1 16,0 3 4-16,-5-1-19 0,-5 4 31 16,-2 2-11-16,-4 5 0 15,-8 0-24-15,-3 11-89 16</inkml:trace>
  <inkml:trace contextRef="#ctx0" brushRef="#br0" timeOffset="118604.8361">25236 9097 158 0,'1'-2'-15'15,"-1"-5"-2"-15,5 5-2 16,7 2 14-16,8 0-10 16,11 2-39-16</inkml:trace>
  <inkml:trace contextRef="#ctx0" brushRef="#br0" timeOffset="119261.0482">26321 8456 334 0,'9'9'-16'0,"-2"-7"2"16,0 2 10-16,2-4 5 15,0 0-15-15,-6 0 22 16,-3-13 36-16,0-3-25 15,0-2-11-15,-1-7-5 0,-11-2 1 16,4 1 1-16,1-6-2 16,0-3 0-16,0-2-5 15,5-2 1-15,2-7 0 16,0-1-3-16,0 1 1 16,0 3 3-16,0 0 2 0,2 10-1 15,0 6 1-15,1 7 7 16,-1 7 10-16,3 6 2 15,2 6-15-15,8 1-8 16,4 12 2-16,4 13-4 16,8 7 1-16,3 8 1 15,2 6 2-15,2 0 2 0,1-2-1 16,1-2 3-16,0-5-4 16,-3-6-2-16,-4-5-15 15,-5-5-30-15,-8-8-57 16,-12-9-110-16</inkml:trace>
  <inkml:trace contextRef="#ctx0" brushRef="#br0" timeOffset="119432.9116">26461 8412 396 0,'-11'0'3'15,"2"-9"1"-15,3 0 6 16,4 0 13-16,2-2-15 15,15-1-13-15,12-6-2 16,11-2-10-16,8-5-2 0,6 2-22 16,-1-2-29-16,-5-2-64 15</inkml:trace>
  <inkml:trace contextRef="#ctx0" brushRef="#br0" timeOffset="120057.8585">26892 8053 419 0,'1'-5'10'0,"1"-4"-1"16,0 2 4-16,6 3-8 16,2 4-10-16,4 0 9 15,6 7-7-15,2 8 3 16,3 4-3-16,0 4 2 16,0 4 0-16,0-2 0 0,-6-2 0 15,-4-4-8-15,-4-4-6 16,-5-4-7-16,-6-6-9 15,-6-5-3-15,-12 0 39 16,-5-10-14-16,-6-7-7 0,0-6 16 16,4-8 6-16,2-2 19 15,3-5-2-15,4-1-9 16,7-1-8-16,2 4-4 16,5 4-4-16,2 7 6 15,0 2 0-15,11 6-2 16,3 6-1-16,6 2 3 0,3 8-5 15,4 1-4-15,2 10 4 16,0 5-6-16,-2 5-1 16,2 3 2-16,-4-2-3 15,-2 1 4-15,-3-5-11 0,-2-3-17 16,-4-6-12-16,-5-4-12 16,-6-4 12-16,-3 0 24 15,0-6 20-15,-10-6 16 16,-4-4 9-16,-3-3 13 15,1-6 20-15,-2-3-30 16,3-2 0-16,5-6-8 0,3 0-9 16,5 1-8-16,2 3 5 15,0 3-7-15,9 6 10 16,6 7-4-16,2 4-1 16,0 6-2-16,4 6-2 15,2 0-1-15,2 9-1 16,3 5 2-16,-1 8-1 0,0 1 1 15,-1 4-3-15,1 1 2 16,0 1-13-16,-2-4-20 16,-3-6-65-16,-1-8-47 15</inkml:trace>
  <inkml:trace contextRef="#ctx0" brushRef="#br0" timeOffset="120417.2183">27781 7632 290 0,'0'-21'-16'16,"-7"-2"21"-16,1 1 13 15,0 1 15-15,1 1-15 0,-2 1-8 16,2 2 0-16,-2 5-3 15,-1 1 0-15,1 2-3 16,0 4-3-16,-2 2 1 16,-2 3-3-16,0 0-7 15,-2 3 4-15,-4 9 3 0,3 6-1 16,-1 6 2-16,5 2 0 16,2 5 1-16,8 1 1 15,0-2-1-15,18-1-1 16,7-4-2-16,6-4 3 15,6-7-3-15,9-7-15 16,0-7-41-16,-2-1-70 0</inkml:trace>
  <inkml:trace contextRef="#ctx0" brushRef="#br0" timeOffset="120870.3042">27974 7397 369 0,'12'-6'-3'16,"-2"1"-10"-16,5 1 13 0,1 4 2 15,2 0-8-15,-1 11-4 16,0 5-6-16,0 4 7 16,-2 2 5-16,-1-1 5 15,-2-4-1-15,-7-2-1 16,-2-5-4-16,-3-6-3 0,0-4 12 15,-5 0 43-15,-5 0-4 16,-2-11-26-16,-2-1-1 16,-1-2-4-16,3-4-9 15,1-2 1-15,2-1-3 16,6 1-2-16,-1-1 1 16,4-1-4-16,0 4-10 0,4 1 8 15,6-5 2-15,5 6-6 16,6-2 8-16,1 2-4 15,-1 0 5-15,1 5 8 16,-3 4 2-16,2 7-5 0,-4 0 2 16,1 9-6-16,4 11 0 15,-3 3 2-15,3 4-2 16,2 3 2-16,-5-3-1 16,1 0-16-16,-3-6-36 15,-7-9-55-15,-5-9-72 16</inkml:trace>
  <inkml:trace contextRef="#ctx0" brushRef="#br0" timeOffset="121042.1737">28249 7029 429 0,'-9'-11'-11'0,"4"1"7"16,0 5 2-16,3 5-11 15,2 0-28-15,2 0-97 16,8 3 74-16,9 2 15 0</inkml:trace>
  <inkml:trace contextRef="#ctx0" brushRef="#br0" timeOffset="121698.3628">28526 6986 264 0,'3'-8'7'15,"-1"-3"9"-15,-2 4 13 16,0 0-3-16,0 5-11 16,0 0-1-16,-2 2-4 15,-5 0-9-15,-2 14-2 16,1 8 1-16,-7 6-1 16,3 6 2-16,0 5-1 0,5 0 1 15,6 1-1-15,1-8-1 16,6-2 2-16,9-5-3 15,6-7 1-15,8-3-1 16,3-10-5-16,5-5-6 0,4 0-6 16,2-15-27-16,-1-4-15 15,-5-4 13-15,-1-8 0 16,-2-4 0-16,-5-3 53 16,-4-1-7-16,-3-2-15 15,-7 0 0-15,-4 4 19 16,-5 2 27-16,-6 5 32 0,0 5 1 15,-3 4 43-15,-5 3-54 16,-3 4-18-16,4 3-10 16,-2 4-8-16,-2 7-8 15,4 0-6-15,-3 14-5 16,-2 8 0-16,0 6 4 0,1 6 0 16,4 2 0-16,5-1-1 15,2-4-1-15,0-5-2 16,12-4-4-16,5-4-5 15,1-9-6-15,0-3-1 0,2-6-7 16,-3 0 10-16,0-3 4 16,-2-11 4-16,-1-4 7 15,-6-3 0-15,-2-4 3 16,-3 1 0-16,0-1 3 16,-2 4 11-16,1 3-4 15,0 2 10-15,1 7 2 0,1 2-10 16,1 3-11-16,2 3-4 15,1 1 6-15,-1 0-4 16,0 0-7-16,-4 0-19 16,3 3-19-16,-3 1-36 15,2-4 16-15,-4 0-32 16</inkml:trace>
  <inkml:trace contextRef="#ctx0" brushRef="#br0" timeOffset="122026.4787">29075 6826 66 0,'2'-9'207'16,"0"-2"-152"-16,-1 4-10 0,5 4-26 15,-2 1-13-15,1 2-6 16,4 0 0-16,1 2 0 16,2 6 0-16,-2 3-1 15,2 0 1-15,0-1 1 16,-3 0-1-16,-3-5 0 16,-2-2-2-16,0-1-1 15,-2-2-1-15,0 0 4 0,0-7 2 16,-1-6 0-16,3-5-2 15,1-3 0-15,2-2-1 16,3-2 1-16,0-2 0 16,1 2 1-16,2 2 2 0,-1 2 3 15,-3 7-1 1,4 3 8-16,-3 5 7 0,2 5-15 16,1 1-7-16,1 3 1 15,5 11 0-15,-1-2 0 16,-1 6-6-16,2 2-20 0,0-5-14 15,-2-4-39-15,-5-10-62 16</inkml:trace>
  <inkml:trace contextRef="#ctx0" brushRef="#br0" timeOffset="122338.9419">29552 6086 361 0,'-5'-18'46'15,"0"-2"-45"-15,1 6 11 16,1 9-3-16,-1 5-9 16,-1 5-10-16,0 18-12 15,-3 4 22-15,-1 16 1 16,2 5-2-16,4 9 1 0,3 2 0 15,0 2 0-15,7-3-1 16,9-4 2-16,5-8-4 16,10-4 1-16,3-10-9 15,2-9-25-15,2-9-34 16,-2-13-54-16</inkml:trace>
  <inkml:trace contextRef="#ctx0" brushRef="#br0" timeOffset="122948.2978">29761 6186 413 0,'-4'-9'-2'0,"1"-2"5"15,1 8 5-15,2-1 0 16,0 4-5-16,0 0-7 0,0 0-7 15,0 0 6-15,7 4 7 16,-3 3-2-16,4 3-2 16,0 6 1-16,3 4 1 15,2 2 1-15,1 0 0 0,4 3-1 16,-2-1 0-16,4-1 0 16,-3-3 0-16,0-4 0 15,-2-6-2-15,-3-3-1 16,-5-3-9-16,0-4 11 15,-5 0 7-15,-2-11-1 16,0-3-6-16,0-5-1 0,0-6 2 16,-4 0 3-16,2-2 0 15,2 0-2-15,0 6 0 16,0 3-2-16,6 4 0 16,5 6-7-16,1 6 2 15,5 2 6-15,0 0-7 0,5 10 2 16,5 4 3-16,0 0 0 15,2-2-3-15,0-1-5 16,-3-4-13-16,-3-1-7 16,-4-6 19-16,-5 0 7 15,-5-2 11-15,-5-9-1 0,-2-3 17 16,-2-2-3-16,0-5 6 16,-2-4-7-16,-8-4 1 15,-2-2-7-15,-2 1-4 16,-4-2-9-16,-1 6 4 15,-2 0-2-15,0 7-2 16,-1 4-5-16,1 9-11 0,3 2-20 16,1 4-5-16,3 1-16 15,7 8-20-15,7 2 1 16</inkml:trace>
  <inkml:trace contextRef="#ctx0" brushRef="#br0" timeOffset="123791.9807">30370 6116 293 0,'5'-16'10'0,"0"-6"8"16,3 3 1-16,-3-4 0 15,2 2-7-15,0 1-6 16,1 2-2-16,-4 4 1 15,1 5-2-15,-3 4-2 16,-2 1-1-16,0 2 0 0,0 0-4 16,0 2 6-16,0 0 1 15,-7 2-4-15,-3 5-1 16,0 11 0-16,-4 0 1 16,4 7 1-16,3 2-3 15,0 3 2-15,7-3 1 0,0-1-1 16,0-4 0-16,7-4 0 15,0-8-3-15,4-4-2 16,0-6-1-16,-1 0 10 16,0-9 3-16,-1-9-6 0,-2-5 2 15,-2-6-4-15,-2-3 1 16,-3-1-2-16,0 2 8 16,0 0-1-16,0 5 6 15,0 4 1-15,0 3-1 16,0 4-3-16,0 7-2 15,0 2 0-15,0 3-7 0,7 3-5 16,1 0-10-16,4 0 9 16,3 0 6-16,6 7 1 15,3 0-1-15,6 4 3 16,1 1-2-16,3 0 3 16,-4 3-1-16,-3-2-1 0,-7-1 0 15,-6-2-3-15,-6-2 0 16,-4-3 0-16,-4-3 2 15,0 0 3-15,0-2 0 16,0 0 3-16,0 0-2 0,0-7 7 16,2-4-7-16,-1-7-6 15,-1-3 0-15,0-3 3 16,0-4 0-16,0-6 0 16,-1-2 0-16,-3-3 0 15,1 1 0-15,-2-2-2 16,0 2 2-16,1 4 2 15,-1 2-1-15,0 5 3 0,0 4 2 16,0 5 2-16,2 6-1 16,1 3-2-16,0 3 2 15,2 6 1-15,0 0-14 16,2 15-14-16,8 2 20 16,2 8 0-16,5 6 2 0,2 1-4 15,1 2 4-15,1 1-2 16,-1-4 0-16,0-1-19 15,-6-6-11-15,-5-10-42 16,-9-7-76-16</inkml:trace>
  <inkml:trace contextRef="#ctx0" brushRef="#br0" timeOffset="123948.2042">30555 5707 455 0,'0'-8'1'0,"0"-9"-4"15,5 2 7-15,10-3-10 16,6-2 7-16,1-4-9 16,-1 0-9-16,-3-3-25 15,-5-2-50-15,-6-3-60 0</inkml:trace>
  <inkml:trace contextRef="#ctx0" brushRef="#br0" timeOffset="124166.9365">30626 5176 47 0,'10'-20'241'0,"0"3"-238"16,5 4 12-16,4 4 10 15,3 6-15-15,7 3-4 16,7 7 4-16,6 14-7 16,7 13 10-16,0 16-6 15,-3 12-1-15,-8 17-2 0,-9 14-4 16,-13 14 6-1,-16 8-6-15,-5 8 3 0,-20 3-26 16,-11-5-88-16</inkml:trace>
  <inkml:trace contextRef="#ctx0" brushRef="#br0" timeOffset="125682.4665">25722 8442 510 0,'-28'-45'-59'0,"-3"1"47"16,1-2 14-16,3 8 3 15,6 5 2-15,4 9 2 16,5 2-3-16,7 4 9 16,-2 8-8-16,6 5-7 0,1 5 0 15,-5 5-27-15,-2 19-3 16,-4 12 21-16,-7 16 9 15,-2 14 1-15,-1 15 0 16,1 11-1-16,6 12 0 16,4 6 0-16,10 5 0 0,8 4 0 15,9 2 0-15,9-1-1 16,3-3-2-16,3 0 0 16,0-5-1-16,0-2-2 15,-3-3-1-15,0-5-2 0,-5-2 7 16,-4-6-2-16,1-4 1 15,-5-13-1-15,3-13 0 16,1-9 0-16,-1-9 3 16,5-6 1-16,0-8 0 15,-1-1 2-15,6-3-1 16,-2 0-3-16,1-2 0 0,2-4 1 16,4 2 0-16,-5-2 5 15,6 0-1-15,3-3 3 16,1 2 0-16,2 3-2 15,1 6-1-15,1 5 1 16,0 4 1-16,0 11-2 0,-6 12-2 16,1 9 1-16,-6 8-1 15,-1 12 0-15,-6 7 0 16,-1 7-1-16,1 10 3 16,0 2-3-16,4 3 0 15,0 7 0-15,7-1-4 0,3 4 0 16,4 4-4-16,5-1 2 15,1 8-6-15,1 4 0 16,-1 5 7-16,-1 2 4 16,1-1-1-16,-5 3 4 15,2-5-2-15,-2-1 0 16,2-5 9-16,3-7 9 0,4-8-4 16,1-6-2-16,7-6-2 15,3-9-4-15,8-7 4 16,0-6-2-16,2-5-2 15,5-4-4-15,-1-7-1 16,0-8-5-16,1 0-22 0,-10-9-25 16,-1-10-54-16</inkml:trace>
  <inkml:trace contextRef="#ctx0" brushRef="#br0" timeOffset="126526.19">27143 10999 278 0,'-4'0'15'0,"-4"0"-1"16,1 0-1-16,-5 0-7 16,0 2-1-16,2 4-2 15,-5-2-1-15,1 3 1 16,-3-2 0-16,2 2-1 15,-6-1 0-15,0 2-1 0,-8 6 0 16,-7 1-1-16,-7 6 1 16,-9 1-1-16,-9 3 0 15,-5 2 1-15,-4-1 0 16,1 3 9-16,8-4 7 16,6-4 6-16,8-1-10 0,9-4-6 15,8-2-5-15,8-2 0 16,3 3-2-16,4-1-2 15,1 4-30-15,-6-5-53 16</inkml:trace>
  <inkml:trace contextRef="#ctx0" brushRef="#br0" timeOffset="128572.882">7089 9719 363 0,'0'-11'3'16,"0"-1"18"-16,-2 1-2 16,-2 4-7-16,3 1-4 15,-1 5-3-15,0-3-2 16,1 4-3-16,-3 0-3 0,-4 2-12 16,-2 7-13-16,-2 5 21 15,-3 1 6-15,-1 3 0 16,3 1 2-16,2-1 0 15,4-4-1-15,1-1 0 16,4-3 0-16,2-1 0 16,0-2-3-16,15-3-1 0,5-4 0 15,8 0 0-15,9-2-13 16,2-8-13-16,4-5-18 16,-3 3 20-16,-2-1 5 15,-11 4 21-15,-10 6 4 0,-5 3 1 16,-12 2-7-16,-12 19 13 15,-13 11 13-15,-16 15 11 16,-12 19-23-16,-13 17-4 16,-14 19-5-16,-8 14-4 15,-15 3-120-15</inkml:trace>
  <inkml:trace contextRef="#ctx0" brushRef="#br0" timeOffset="130150.9915">19965 14897 80 0,'-3'0'66'16,"-2"0"-47"-16,3 0 6 16,-1-3 19-16,3-1-20 15,0 0-7-15,0-3-3 0,0 0-10 16,0 1 0-16,0 0-2 16,6-2-3-16,7 1-8 15,7-1 9-15,3 0 2 16,6-1-1-16,3 3 2 0,2-1 2 15,2-2-2-15,-4 3-4 16,-1 3 4-16,-4-3-1 16,-3 0 4-16,-5 5 6 15,-6-3 4-15,-4 4-3 16,-4 0-4-16,-3 0-9 16,-2 0-3-16,-9 11-2 15,-16 3-1-15,-20 8 17 0,-21 7-8 16,-24 13-3-16,-30 5-33 15,-24-1-68-15</inkml:trace>
  <inkml:trace contextRef="#ctx0" brushRef="#br0" timeOffset="132666.6538">29319 14630 391 0,'-15'-14'2'0,"0"-1"9"16,3-3 6-16,4 8 0 16,1-1-6-16,2 4-7 15,-1 0 0-15,3 1-1 16,-2 3 2-16,-1 0-1 0,2 3-2 16,2 0-2-16,1 1-2 15,1 15-2-15,0 4 1 16,10 11 1-16,8 4 2 15,8 8 0-15,6 5 2 16,9-1-2-16,3 3 0 16,7-3 1-16,0-6 0 0,-5-8-1 15,-4-7-7-15,-8-10-11 16,-11-5 3-16,-3-8-2 16,-13-3 6-16,-1 0 17 15,-5-10 0-15,-1-7-4 0,0-1-1 16,-1-1 0-16,-5-5 2 15,5 2 2-15,1 2-1 16,0 2 1-16,1 6-5 16,12 4 1-16,1 5-1 15,4 3 0-15,4 4-1 16,3 6 1-16,6 5 0 0,4-1 1 16,8 0 0-16,6-3-2 15,4-2 2-15,1-3-3 16,-3-2-25-16,-5-4-12 15,-10 0 11-15,-9 0 10 16,-9-4 14-16,-9-4 9 0,-4-6 27 16,-5-4 17-16,0-7-19 15,-10-4-4-15,-6-6-16 16,-2-5-1-16,-4-2-6 16,-2-3 0-16,0 0-1 15,-1 6-3-15,3 3 0 0,4 10 3 16,0 5-4-16,8 6-14 15,0 8-18-15,3 5-25 16,5 2-37-16,2 0-33 16</inkml:trace>
  <inkml:trace contextRef="#ctx0" brushRef="#br0" timeOffset="133135.3469">30415 14582 297 0,'5'-4'1'0,"-1"-10"25"15,-2 1 6-15,3 1-8 0,-2 1-6 16,1-2-4-16,-1 3-7 15,4 1-4-15,-4-1-1 16,-1-1-1-16,1 0-1 16,-3 0 1-16,0 1-1 15,0-1-1-15,0 2 0 0,0 2-3 16,-5-2-9-16,0 3-2 16,-5 6 20-16,1 0-4 15,-1 2-2-15,-3 13 0 16,-1 0 1-16,1 9 0 15,2 5 0-15,3-1-3 0,4 2 4 16,4 2-4-16,4-3 3 16,11-4 0-16,9-4 1 15,5-6-4-15,3-5 3 16,11-6 2-16,4-4-7 16,7 0 11-16,-3-10-22 15,3-3-18-15,-3-8-63 0,-8-5-51 16</inkml:trace>
  <inkml:trace contextRef="#ctx0" brushRef="#br0" timeOffset="133525.9559">30955 14264 321 0,'0'-23'-48'16,"-2"1"94"-16,-3 4-11 16,-2 8-9-16,-1 5-10 15,0 3-13-15,-1 2-1 16,-1 0-4-16,-2 14-1 0,-2 6 3 15,-1 1 0-15,3 8 0 16,1 4 0-16,2 2 0 16,4-3 1-16,5-4-2 15,0 1 1-15,2-8-3 16,6-3-1-16,5-7-7 16,-2-4 2-16,4-6-3 0,-3-1 12 15,5-1-6-15,-4-10 11 16,1-7-5-16,-2 1-1 15,-4-5 2-15,1-3-1 16,1 2 2-16,-1 0 3 16,-1 1 1-16,2 4 4 0,0 4-1 15,1 5-1-15,2 4-1 16,3 3-5-16,2 2-2 16,7 0-1-16,1 7 0 15,5 4 1-15,-1-1 0 16,1 2-13-16,-2-6-18 0,-4 0-26 15,-1-5-41-15,-6-1 9 16</inkml:trace>
  <inkml:trace contextRef="#ctx0" brushRef="#br0" timeOffset="134025.9198">31343 14196 291 0,'-1'-14'-12'0,"-1"1"52"15,2 3-2-15,0 4-17 16,0 6-12-16,12 0-9 15,2 10 0-15,4 7 1 16,4 10-1-16,4 7 0 16,-2 11-1-16,1 8 0 0,4 1 3 15,0 1-2-15,0-2 0 16,-1-3 1-16,0-9-1 16,-5-5-4-16,-4-9-8 15,-4-10-2-15,-6-7-3 0,-7-6-9 16,-2-4 20-16,-6-8 35 15,-10-10-25-15,-5-3-1 16,-4-11 2-16,-8-2 7 16,-1-7 2-16,-3-2-2 15,3-3-7-15,0-1 3 16,2 1-1-16,2 1 0 0,3 3 2 16,2 2-5-16,5 1-1 15,8 5-1-15,1 0 3 16,7 2-1-16,4 0-1 15,11 5-1-15,7 2-5 16,9 2 3-16,5 7 1 16,1 8 1-16,1 5-1 0,-6 3-2 15,-2 5 0-15,-9 11-1 16,-2-1 2-16,-6 2 0 16,-6 0-1-16,-3-1-3 0,0 0-7 15,-5-2-14-15,-6 2-7 16,-2-7-7-16,6-2-33 15,2-5-13-15,5-2-16 16</inkml:trace>
  <inkml:trace contextRef="#ctx0" brushRef="#br0" timeOffset="134775.8597">31668 13859 175 0,'5'-27'1'16,"-5"6"-3"-16,0 3 6 15,-7 5 11-15,-7 6 39 16,-1 2-12-16,0 3-16 0,-2 2-8 16,2 2-10-16,1 9-6 15,4 5-1-15,3 4-1 16,3 6-1-16,4 3 1 16,4 1 1-16,12 2 3 0,4-7-4 15,3-2 0-15,4-6 0 16,1-9-1-16,-1-4 5 15,0-4-2-15,-1-4 1 16,-6-8-4-16,-3-4 2 16,-5-6 1-16,-9 1-12 15,-3 0-8-15,-5-1-10 0,-12 1 9 16,-6 1 15-16,2 2 10 16,-3 2 12-16,1 3 4 15,1 1-8-15,4 1-4 16,5 3 1-16,4 1-1 15,4 0-1-15,4-1 2 16,1 1-4-16,5-2-8 0,5 0 1 16,9 0-4-16,2-4 8 15,5 1-4-15,8 0-8 16,-4-1 18-16,4 3-9 16,-5 2 2-16,-3 7-3 0,-4 1 1 15,-4 0-2-15,0 5-3 16,-3 8 5-16,-3 2-1 15,3 2 4-15,-1-3-2 16,-4 0 0-16,1-3-2 16,-4-2 1-16,0-2 0 15,-3-4-1-15,-4 0-2 0,0-3 4 16,0 0 13-16,-5-5-2 16,-4-3-8-16,-2-3-4 15,2-3 0-15,-2 0 1 16,8-6-1-16,3 0-1 15,0-3 0-15,9 2-2 0,11 0 0 16,7-1-1-16,2 8 2 16,3 1 3-16,4 8-2 15,-1 3 1-15,1 2-1 16,-2 9 0-16,-2 7-1 0,-1 7-2 16,-4 6 1-16,-5-3 2 15,0 5-3-15,-3-2-17 16,-3-4-21-16,-3-10-59 15,-3-8-55-15</inkml:trace>
  <inkml:trace contextRef="#ctx0" brushRef="#br0" timeOffset="135135.2104">32471 13108 214 0,'-14'4'58'0,"0"2"-56"16,2 2-3-16,0 8 1 15,-1 7 2-15,3 9 2 16,4 6 2-16,6 6 4 16,0 3 5-16,11 3-9 0,9-4-1 15,2 3-2-15,6-11 0 16,4 3-2-16,-2-8 2 16,1-1-8-16,-2-6-3 15,-2-4-25-15,-2-6-16 16,-5-9-18-16,-2-7-92 0</inkml:trace>
  <inkml:trace contextRef="#ctx0" brushRef="#br0" timeOffset="135978.9016">32596 13324 324 0,'-3'-10'6'16,"3"-1"8"-16,0 4-8 0,0 1-7 16,0 5 1-16,8-1-3 15,0 2 5-15,3 0-3 16,2 3 5-16,-4 8-7 16,-1 3-4-16,1 5 7 15,1 3 0-15,-2-1 2 0,1 3-1 16,2-1-1-16,-2-3 1 15,2-2-1-15,0-4 1 16,-6-6-1-16,0 1 1 16,-1-5 0-16,-4-4 1 15,0 0 7-15,0-6 29 0,-4-6-26 16,-4-5-8-16,-5-5-2 16,-3-6 2-16,3 0-2 15,-3-2 0-15,0-2-1 16,5 4 0-16,1 2 1 15,2 0 0-15,1 5 6 16,5 3-6-16,0-2 2 0,2 8-4 16,0-1 0-16,0 5-1 15,2 0-1-15,5 1-1 16,3 4-5-16,0 1-12 16,1 2-3-16,3 0 3 15,-3 0 4-15,-2 2-10 0,-2 3 7 16,-1 0 16-16,1 3 1 15,-2-1 1-15,-2 0 1 16,2-2 3-16,-2 0 2 16,-1-1 2-16,0-3 9 15,-2-1 2-15,0 0 11 0,0 0 0 16,0-1-9-16,0-5-16 16,0-6-3-16,0 2 0 15,-2-5 0-15,-1-1 0 16,-2 0-2-16,2-2 1 15,-1 5-3-15,-1-1 2 16,5 3-2-16,0 3 3 0,0 1 0 16,0 0-2-16,0 1-1 15,5-1 1-15,2 0 3 16,3-2-1-16,2 2-2 16,3 0-1-16,-1 2 4 15,2 1 4-15,2 4-6 16,-3 0 2-16,-1 2-2 0,-1 8-3 15,-3 5 3-15,2 2-2 16,0 5 3-16,0 1 0 16,3 0 1-16,2 2-1 0,3 0-9 15,1-2-11-15,1 1-8 16,-2-9-22-16,-3 0-42 16,-2-9-23-16</inkml:trace>
  <inkml:trace contextRef="#ctx0" brushRef="#br0" timeOffset="136197.6266">33069 13140 343 0,'7'-3'-31'0,"2"-1"50"16,6 4-7-16,-3 0-7 0,6 6-5 15,-2 10-2-15,4 3 5 16,-3 8-1-16,3 2 2 15,-3 6-4-15,2 4 2 16,0-3 0-16,-2-4-1 16,0-2-12-16,-7-11-66 0,0-11-27 15</inkml:trace>
  <inkml:trace contextRef="#ctx0" brushRef="#br0" timeOffset="136494.4782">32891 12641 155 0,'41'-6'14'0,"11"6"0"15,16 0-1-15,14 20 1 16,11 12 7-16,4 14 2 16,-2 14-7-16,-7 9 11 0,-13 11-25 15,-19 8-3-15,-22 8 4 16,-19 6-1-16,-17 9-1 16,-29 6 4-16,-23 1-21 15,-25-4-86-15</inkml:trace>
  <inkml:trace contextRef="#ctx0" brushRef="#br0" timeOffset="138619.3376">3756 11412 168 0,'20'0'27'16,"1"0"-19"-16,13-13 10 16,6-5 7-16,6-1-4 15,9-4-11-15,6-1-4 16,0 7-5-16,3-1-1 0,-3 6-17 16,4 2-52-16,-9 5-24 15</inkml:trace>
  <inkml:trace contextRef="#ctx0" brushRef="#br0" timeOffset="143228.5553">11726 10939 141 0,'10'12'17'0,"-3"1"-34"16,-2 3-27-16,-2 2-44 15</inkml:trace>
  <inkml:trace contextRef="#ctx0" brushRef="#br0" timeOffset="152040.3802">29160 16517 311 0,'5'0'3'0,"-1"-2"14"16,4-7-16-16,4-3 1 15,0-5 8-15,4-2 6 0,2-5 5 16,2-2 0-16,-3-2-3 16,3-3-7-16,-1-1-5 15,-4 3-3-15,-1-1-3 16,-4 3 1-16,-3 4 0 0,0 3-1 15,-4 4 2-15,-2 2-2 16,-1 8 1-16,0 2 1 16,0 4-5-16,0 0 1 15,-9 10-4-15,-5 15 0 16,-5 7 1-16,-6 11-5 0,-4 4 6 16,1 3-17-16,-2-3 24 15,3 0-4-15,2-4 1 16,3-2 1-16,6-2-10 15,3-5 15-15,4-2-5 16,4-5 0-16,5-4-3 16,0-10-1-16,9-8-5 15,7-5 0-15,7 0 5 0,2-12 9 16,6-5 0-16,-1-1-1 16,-1 3-3-16,-4 4-1 15,-3 5-1-15,-6 6-2 0,-9 0-13 16,-5 17-11-16,-2 4 15 15,0 6 13-15,-6 3 4 16,-1-1-2-16,2-1-1 16,5-3 2-16,0-4-1 15,0-1 1-15,12-8-5 16,5-4 0-16,4-5 0 0,2-3 2 16,6-1 2-16,2-12 4 15,-1-5-5-15,-1-3-14 16,-2-3-34-16,-3 0-20 15,-12-2-9-15,-2 4 13 16,-5-5-33-16</inkml:trace>
  <inkml:trace contextRef="#ctx0" brushRef="#br0" timeOffset="152431.014">29559 16592 162 0,'-7'-13'19'16,"-1"4"28"-16,2 2-13 16,5 1 4-16,1 3-13 0,0 1-7 15,0 2-8-15,3 0-9 16,9 0-1-16,1 7 1 15,6 8 0-15,-4-1 0 16,6 4 0-16,-1 0 0 16,-1 0 1-16,-3-6 0 15,-3-1-2-15,-5-2 0 0,-2-6 2 16,-5 1-2-16,-1-4 1 16,0 0-3-16,-1 0 16 15,-8-4-10-15,-2-8 0 16,-3-1 0-16,0-6-1 15,0-7-3-15,4 2 0 0,1-3 1 16,6 0 2 0,3 4 5-16,0 1-2 0,9 5-1 15,4 4-1-15,6 3-2 16,1 4 0-16,-1 6-2 16,-1 0-1-16,3 4 1 15,-4 8-3-15,0 6 2 0,0 0 1 16,0 4 1-16,0-7 0 15,3 2-12-15,2-9-19 16,-1-3-4-16,-1-5-71 16,-4-1-14-16</inkml:trace>
  <inkml:trace contextRef="#ctx0" brushRef="#br0" timeOffset="153212.201">30049 16419 289 0,'0'0'-2'15,"0"0"3"-15,0 0-4 16,0-6-23-16,2-2 8 16,-2-3 8-16,1 0 20 0,-1-5-7 15,0 0 3-15,0 2 8 16,-8-3-1-16,-4 5-6 15,-2 4-2-15,-2 2 10 16,0 4-12-16,-4 2 4 16,2 0-5-16,0 10 2 0,0 7-3 15,6 4 2-15,3 2-3 16,1 2 1-16,8-1 0 16,0-2 0-16,5-4 0 15,10-5-1-15,2-1-1 16,5-5 0-16,2-4 3 0,3-3 0 15,0 0-8-15,-2-10 7 16,-4-4-6-16,-2 0-39 16,-6-2-17-16,-3-2 13 15,-8-3 30-15,-2-1 20 16,0-1 6-16,0 0 15 0,-2 5 33 16,-1 4 7-16,0 3-31 15,1 3-15-15,2 3-9 16,0 5-7-16,2 0-3 15,6 0 1-15,4 3-1 16,0 4 1-16,5 1 1 16,-3-1 1-16,2 0 1 0,-2 3-1 15,-2-5-1-15,-2 0 1 16,-5 1-4-16,2-4-2 16,-6 1-5-16,-1-3 4 15,0 0 20-15,0-3-1 16,-4-7-9-16,-3 0-1 0,0-5-1 15,2 1-1 1,0-4 1-16,1 3 4 0,1 0 0 16,3 1 0-16,0 3-1 15,0 3-4-15,0 0 0 16,0 3-1-16,5-1 0 0,-2 3-1 16,1 1 1-16,1 1 0 15,2 1 0-15,3 0-1 16,-2 0-1-16,3 1 2 15,2 4 0-15,-1 1 0 16,2-1 0-16,-1 1 2 16,1-3-2-16,-1-2-2 0,-1 2 0 15,-1-3-20-15,0 0-23 16,-2 0-23-16,-4-4-37 16</inkml:trace>
  <inkml:trace contextRef="#ctx0" brushRef="#br0" timeOffset="153696.5495">30295 16165 269 0,'-2'-3'29'0,"-1"-11"-8"16,3-4-7-16,0-2-6 16,0 3-2-16,1-3 0 15,5 2 4-15,-1 2-9 0,0 3 1 16,-2 3 1-16,3 2 0 16,2 2 3-16,0 4 1 15,3 2-5-15,4 0-2 16,2 0-2-16,5 8 3 15,0 6-1-15,3-3 2 16,-4 4-1-16,1-5-2 0,-2 4-14 16,-3-6-25-16,-4-4-39 15,-4-1-40-15</inkml:trace>
  <inkml:trace contextRef="#ctx0" brushRef="#br0" timeOffset="154149.6357">30570 15943 316 0,'1'-6'33'16,"-1"3"-9"-16,4 1-21 15,1-2-2-15,2 2-1 0,2-2-3 16,2-4 6-16,-2-2-3 16,1-1 1-16,-2-6 5 15,1 3 4-15,-2-2 3 16,0-1 0-16,-1-1-8 15,-3 1 0-15,-1 2 5 0,0 2-3 16,-2 2-2-16,0 2 0 16,2 4-2-16,1 1 0 15,4 4-4-15,5 0-1 16,3 6-5-16,5 10 4 16,6 5 2-16,2 11 1 15,0 6-2-15,7 5 2 0,-3 3 1 16,-1 4 0-16,-2 0-1 15,-3-5 0-15,-3-1-2 16,-1-9-20-16,-8-4 26 16,-2-10-4-16,-7-5 2 15,0-9-2-15,-5-3-4 0,-2-4 9 16,-10 0 26-16,-3-4-23 16,-5-8-5-16,-1-6-4 15,-1-2-2-15,2-5-11 16,1-1-8-16,4-6-21 15,1-7-51-15</inkml:trace>
  <inkml:trace contextRef="#ctx0" brushRef="#br0" timeOffset="154415.8748">30907 15391 386 0,'-6'-7'12'16,"1"2"1"-1,1 5-5-15,4 4-9 0,0 12-3 16,0 8 4-16,4 7-1 16,9 8 1-16,-1 4 0 15,7-2 1-15,1-2-1 0,2-1 0 16,2-6-2-16,-1-9 1 15,2-3-21-15,0-10-29 16,-3-5-33-16,0-5-28 16</inkml:trace>
  <inkml:trace contextRef="#ctx0" brushRef="#br0" timeOffset="154868.9294">31296 15657 379 0,'0'0'8'0,"-5"-7"17"16,-5-6-12-16,-3-2-8 15,2-3 5-15,-7-4 8 16,2-3 0-16,-1-1-2 16,0-1 3-16,-3-4-8 15,4 3-5-15,1-1-4 0,3 6-2 16,3 3 1-16,0 6-2 15,9 5-1-15,0 4-5 16,5 5-2-16,12 0-2 16,5 7 6-16,5 7 4 15,6 3-4-15,2 2 1 0,0-1-11 16,1-2-14-16,-5-3 11 16,-3-7 3-16,-4-4 9 15,-7-2 5-15,-8 0 1 16,-3-7 9-16,-6-4 11 15,0-3 12-15,-6-7-7 16,-4-4-10-16,-8 0 2 0,-2-4-12 16,0 3-2-16,1 4-3 15,4 1 3-15,3 6-5 16,2 5 1-16,2 5-27 16,2 5-12-16,3 0-35 0,-1 5-66 15,3 3 43-15</inkml:trace>
  <inkml:trace contextRef="#ctx0" brushRef="#br0" timeOffset="155243.9176">31469 15286 257 0,'4'0'40'15,"-4"0"-19"-15,0 0-9 16,0 2-7-16,0 1-10 15,0 5-1-15,0 1 8 16,1 4 3-16,5 5-3 0,-1 4-1 16,3-2 0-16,0 1-2 15,1-1 1-15,1-6 0 16,2-3-1-16,0-4-1 16,1-4 5-16,-1-3 2 0,-1 0 10 15,-1-5-1-15,-2-6-5 16,-4-1 3-16,-4-4-7 15,0 0-2-15,-12-4-1 16,-5 2 0-16,-1 0-4 16,-3 4 2-16,2 0 4 15,2 7-3-15,0 3-3 0,7 4-6 16,1 0-25-16,5 0-16 16,2 6-44-16,2-3 30 15,0 1-7-15</inkml:trace>
  <inkml:trace contextRef="#ctx0" brushRef="#br0" timeOffset="155634.4995">31469 15286 120 0,'58'-5'46'16,"-53"-5"4"-16,-2 4 15 15,4-5-23-15,-1 6-14 16,1-3-9-16,0 5-8 16,6 3-5-16,0 0-4 0,1 0-3 15,2 7 0-15,2 6 0 16,2 2 0-16,-6 3 0 15,2-1 3-15,-2-2-2 16,-4 0-7-16,-3-6-3 16,-4-2 4-16,1-3 2 0,-4-4 0 15,0 0 7-15,0 0 16 16,0-6-3-16,-4-7-12 16,-1-3 3-16,2-5-5 15,-4-2-1-15,6-4 2 16,-3 1 1-16,4 1 4 0,0 3-1 15,4 4 5-15,4 8-6 16,0 2-7-16,3 8 0 16,4 0 0-16,-3 0-1 15,-1 11-1-15,5 3 0 16,-4 1-8-16,1-1-4 0,-4 0-9 16,0-4-5-16,2 2-22 15,-1-6-44-15,-1-2 37 16,3-4-11-16,-4 0-11 15</inkml:trace>
  <inkml:trace contextRef="#ctx0" brushRef="#br0" timeOffset="155931.3892">31909 15231 72 0,'7'-11'55'16,"2"0"-25"-16,-3-1-12 0,-1-1-2 15,-3-3 0-15,-2-1 19 16,0-1-12-16,0 0-1 16,-6 5 0-16,-1-1 5 15,1 7 0-15,1 2-10 16,3 5-16-16,-1 0-2 0,1 0 1 15,2 10-4-15,0-1 3 16,0 4-1-16,3-3 0 16,3 3-3-16,3-6 2 15,2 0 3-15,-4-3-3 16,0-2 2-16,-1-2 5 0,-3 0 5 16,-1 0 11-16,-2-10 14 15,0 0-14-15,-7-5-6 16,-2 5-6-16,-4-2-3 15,-2 1 0-15,2 4-5 16,0 5-2-16,-2 2-11 0,3 2-56 16,-1 5-58-16,6-2-65 15</inkml:trace>
  <inkml:trace contextRef="#ctx0" brushRef="#br0" timeOffset="156118.8764">32117 15056 396 0,'16'16'25'15,"2"6"-36"-15,-9-5 8 16,-6 8 6-16,4 0-5 0,0 3-16 16,0 1-39-16,-2-6-40 15,-2-3-21-15</inkml:trace>
  <inkml:trace contextRef="#ctx0" brushRef="#br0" timeOffset="156509.4227">32191 15081 384 0,'-9'-27'7'15,"-2"-1"12"-15,2 0-9 16,2 2 0-16,0-2-3 16,3 3-4-16,1 1 1 15,-2 1-3-15,2 3 3 0,-1 1-1 16,3 1 3-16,-1 4 0 16,2 2 2-16,0 0 0 15,0 4-6-15,5 3-5 16,7 3-3-16,0 2 6 15,8 0 3-15,-3 2-5 0,9 8-1 16,1 6-2-16,1 1-3 16,0 0 1-16,-1 1 2 15,0 0 1-15,-3-4 1 16,-4-2-3-16,-2-4-2 16,-4-4-9-16,-2 0-6 15,-2 0-3-15,-5-4-31 0,-5 0-63 16</inkml:trace>
  <inkml:trace contextRef="#ctx0" brushRef="#br0" timeOffset="156665.6611">32207 14963 382 0,'-2'-12'15'16,"2"1"-9"-16,2-3-8 15,14 1-3-15,2 2-17 0,2-1-27 16,-2-1-69-16,0 1-40 16</inkml:trace>
  <inkml:trace contextRef="#ctx0" brushRef="#br0" timeOffset="157540.6004">32374 14786 281 0,'3'-3'26'15,"1"2"-5"-15,2 1-24 16,1 0 8-16,0 4-5 16,1 2-4-16,0 4-4 15,-1 3 4-15,-1-2 2 0,-1 2 3 16,-2-5 1-16,1-1-2 16,-4-1 1-16,0-2-4 15,0-2-4-15,0-2 13 16,-5 0-1-16,-2 0-2 0,1-2 0 15,-2-8 6-15,0 0 7 16,-1-5-3-16,6 0-6 16,-3-5-5-16,6 2 1 15,0-1 0-15,0 1-2 16,4 3 1-16,5 5-2 16,4 1 0-16,-3 5 5 0,2 1-5 15,3 3 0-15,1 0-3 16,0 7-4-16,2 3 2 15,0 3 2-15,1-1 3 16,-4 2 0-16,-3-3-5 16,2-2-6-16,-9 0 1 0,0-2 0 15,-2-3-2-15,-3-3 4 16,0-1 7-16,0 0 5 16,0 0 18-16,-3-6-13 15,-2-6-6-15,-4-1-1 16,-1-4 4-16,2-2 0 0,1-2 3 15,0 0-2-15,2 1 0 16,3 8 3-16,2-3 1 16,0 6-4-16,0 2-6 15,7 4-1-15,1 2 6 16,3 1-4-16,2 0-3 16,-3 7-3-16,1 0-1 0,-1 4-7 15,-2 0 3-15,1-4 0 16,-6 0 0-16,4 0 5 15,-2-1 2-15,-2-5 2 16,3 2-1-16,1-3-6 16,0 0 5-16,0 0 1 0,2-8 5 15,0-4 3-15,-1 3-2 16,-1-4-3-16,-2-3 0 16,0 0-2-16,-5 0 3 15,0 2-2-15,0-2 2 16,0 5 1-16,-3 0-4 0,-4 4-1 15,0 3 0-15,-6 4-2 16,0 0-4-16,5 6-4 16,-4 8 7-16,5-2 3 15,4 5 0-15,3-1 0 16,0 0 1-16,5-4-2 0,7 2-1 16,5-3 1-16,5-2 1 15,-1-3 1-15,-1-2 0 16,0 1-18-16,-3-5-68 15,0 0 13-15,-9 0 7 16,-2-5-26-16</inkml:trace>
  <inkml:trace contextRef="#ctx0" brushRef="#br0" timeOffset="157884.3378">32783 14569 107 0,'-4'-12'31'16,"3"1"6"-16,1 4-18 15,0 4-13-15,0 3-8 0,9 0 7 16,2 0-4-16,-3 8-3 15,4 3-4-15,-3-1-2 16,-1 3 2-16,1-4 4 16,-9 0-3-16,4-1 4 15,-2-4 1-15,-2 0 1 16,0-4 4-16,0 0 17 16,2 0 61-16,-2 0-49 0,0-2-14 15,0-4-10-15,2-6-8 16,-2 2-2-16,3-7 4 15,1 3-2-15,-1-5 2 16,1 2-1-16,2 2-2 0,2-2 0 16,1 5-4-16,-2 1 4 15,3 6 9-15,0 3-2 16,1 2-5-16,0 0-4 16,-2 13-3-16,-1-1-1 0,-4 6-20 15,-4-2-25-15,0-3-35 16,-5-6-34-16</inkml:trace>
  <inkml:trace contextRef="#ctx0" brushRef="#br0" timeOffset="158040.5776">32889 14373 382 0,'0'-10'12'16,"0"-2"0"-16,0 7-11 15,2 3-17-15,2 2-120 16,1 0 27-16</inkml:trace>
  <inkml:trace contextRef="#ctx0" brushRef="#br0" timeOffset="158665.523">33176 14300 180 0,'-14'5'67'16,"-4"-3"-63"-16,-1 4 2 0,-1 2 1 15,0 7 1-15,4 2 2 16,-1 3 3-16,4 3-10 16,1 2-3-16,7-3 5 15,3-1-5-15,0-3-1 16,4-4-1-16,10-3-10 15,5-3 9-15,7-2 4 16,3-6 0-16,3 0 2 0,4 0 5 16,2-13-22-16,-2-1-17 15,-4-7-12-15,-1-6-2 16,-3-1 12-16,-6-7 2 16,-1 2 14-16,-6-1 17 0,-6 7 16 15,-2 6 19-15,-5 4 1 16,0 9 20-16,-12 8-25 15,-1 0-22-15,-3 7-7 16,0 11-1-16,0 5 0 16,-2 2 0-16,4 5-2 15,2-3 2-15,5 0-3 0,0-4 1 16,6-7-1-16,1-4-8 16,0-5-2-16,0-3-2 15,3-4 3-15,6 0 10 16,-2 0 0-16,4-5 14 15,-2-6-9-15,1-2 1 16,2 1-4-16,-2-6 3 0,-1 4 5 16,-1-2 9-16,-1 4 2 15,0-1 0-15,1 6 8 16,2 2-17-16,-1 5-5 0,8 0-5 16,1 0-1-16,1 5-1 15,3 5 1-15,2 2-1 16,-2-2 1-16,-8 0-24 15,4-2-17-15,-6-8-18 16,-4 0-17-16,-6-2-73 16</inkml:trace>
  <inkml:trace contextRef="#ctx0" brushRef="#br0" timeOffset="158868.6779">33358 14030 434 0,'25'-1'-37'0,"6"-5"42"16,8 6 2-16,6 9-6 15,2 14-1-15,1 15-1 16,-12 8-1-16,-9 15-3 0,-11 10-20 16,-16 6-22-16,-5-4-41 15,-21-7-21-15</inkml:trace>
  <inkml:trace contextRef="#ctx0" brushRef="#br0" timeOffset="160602.8922">29973 17088 458 0,'15'-27'5'16,"4"-5"14"-16,8 12-10 16,5 6-8-16,4 10-1 0,6 4-2 15,-6 14-5-15,-2 8-7 16,-4 9 1-16,-8 2 1 16,-6 3 2-16,-7-2-4 15,-7-9 0-15,-2 0 5 16,0-9 6-16,-8-3 7 0,-2-6 0 15,3-6-2-15,0-1 0 16,1 0 2-16,4-1 1 16,2-12-2-16,0-4-5 15,0-7 2-15,0-2 0 16,6-7-1-16,-2-1-12 0,-1 4 7 16,-3 1 6-16,0 8 0 15,2 5 3-15,-2 3 9 16,0 8 2-16,2 5-3 15,3 0-11-15,0 4-5 16,5 8 4-16,2 4 0 16,3 1 3-16,4 0 0 0,3 1-2 15,3-4-6-15,-1-3-19 16,0-6-33-16,-1-5-69 16,-2 0 10-16</inkml:trace>
  <inkml:trace contextRef="#ctx0" brushRef="#br0" timeOffset="160790.3708">30537 16799 354 0,'0'-4'-8'16,"0"4"32"-16,0 2-21 0,4 16-7 16,3 7 0-16,0 5 4 15,3 8 3-15,3 2-1 16,3 3-1-16,1-1-1 15,1-2-12-15,-1-5-33 16,2-9-35-16,-4-8-35 0</inkml:trace>
  <inkml:trace contextRef="#ctx0" brushRef="#br0" timeOffset="161368.4488">30925 17030 59 0,'3'11'118'15,"-1"-5"-115"-15,-2-5 8 16,3 1 7-16,-3-2 23 15,0 0 45-15,0-2-9 16,-8-6-45-16,-4-7-27 0,-5 1 8 16,-1-4 6-16,-2-3-4 15,0 1-7-15,1-3 0 16,1 2-2-16,4-2 1 16,2-1-3-16,7 3-3 0,0 1-3 15,5 2 2-15,0 4-1 16,7 3-5-16,10 6 0 15,3 3 5-15,8 2 4 16,2 4-9-16,2 8-1 16,7 1-1-16,-3 3 2 15,1-2-1-15,-1-2 0 0,-4-2-14 16,-5-7 24-16,-5-1 0 16,-8-2-3-16,-4 0 0 15,-7-7 9-15,-3-6 12 16,0-5-8-16,-6-3-8 15,-5-4-3-15,-7-2 3 16,-1-3-3-16,-3 0 0 0,-2-4-3 16,2 5 2-16,0 4-3 15,4 3-2-15,6 6-9 16,-3 8-4-16,6 6-15 16,0 2-40-16,4 3-66 0,3 4 44 15</inkml:trace>
  <inkml:trace contextRef="#ctx0" brushRef="#br0" timeOffset="161790.3254">31330 16552 249 0,'2'-10'-6'0,"0"-1"46"0,-2 2-14 16,0 0-5-16,0 3-6 16,0 1-2-16,0 5-3 15,-2 0-8-15,-1 2 3 16,-1 9-4-16,2 7-2 0,-1 3 1 16,1 4-1-16,2 0 0 15,0-2 2-15,9 1-3 16,4-5 1-16,3-4 0 15,2-8-3-15,1-5 4 16,1-2 5-16,0 0 5 16,-2-6 6-16,-3-5-7 0,-3-3-4 15,-5 0-1-15,-4-4 1 16,-3-2-1-16,0 1-1 16,-7-1-1-16,-3 2-4 15,-5 2 1-15,1 3-3 16,-3 7-4-16,2 2-8 15,-2 4-16-15,3 0-4 0,-1 2-6 16,7 5-40-16,-1-4 0 16</inkml:trace>
  <inkml:trace contextRef="#ctx0" brushRef="#br0" timeOffset="162196.5477">31503 16463 202 0,'12'-3'42'0,"0"1"-28"16,0 2-7-16,0 0-2 0,5 0-5 16,-1 7-1-16,2 3 1 15,2 5 2-15,-1 1-3 16,3 2 2-16,-4-2 0 16,-2-4 12-16,-5 1-11 15,0-4-2-15,-6-4-3 16,-3-5 3-16,-2 0 9 15,0 0 42-15,0-7-32 0,-6-6-12 16,1-1 0-16,-2-4-3 16,3-3-3-16,-2-2 1 15,5-2 0-15,1 4 0 16,0-3 4-16,3 3-7 0,7 1 4 16,0 3 2-16,1 4-3 15,0 4 6-15,0 6 1 16,-3 3-10-16,4 3-3 15,-4 8 0-15,-1 5-4 16,0-2-2-16,1 0-7 16,-3-1-5-16,2-4-16 0,2 0-46 15,1-4 22-15,-3-5-19 16</inkml:trace>
  <inkml:trace contextRef="#ctx0" brushRef="#br0" timeOffset="162555.8774">31958 16263 115 0,'1'-18'69'0,"-1"6"29"16,0 4-34-16,0 0-30 15,0 8-18-15,0 0-15 0,-1 0-11 16,-1 11 9-16,0 3 2 16,2 2 0-16,0 2-1 15,0 0 0-15,9-4-1 16,1-2 0-16,5-2-1 15,4-10 0-15,0 7 4 16,-2-7 0-16,3 0 5 0,-3-4-3 16,-3-7 3-16,-1-1-5 15,-10-3 8-15,-1-4 3 16,-2-1-4-16,-10-3-7 16,-10 0-3-16,-6 1-8 15,-3 1 4-15,-5 6 5 0,2 6-1 16,3 3 0-16,2 6-11 15,2 0-13-15,8 1-28 16,5 7-24-16,3-2-13 16,9-2-27-16</inkml:trace>
  <inkml:trace contextRef="#ctx0" brushRef="#br0" timeOffset="163055.8408">32087 15919 251 0,'3'-21'34'16,"2"-1"-10"-16,7 7 1 16,5 2-15-16,0 8-6 15,-1 3 2-15,2 2-6 0,-4 7-3 16,1 9-3-16,-5 6 1 15,-5 1 4-15,1 0-2 16,0-1 3-16,-3-1 5 16,2-5 1-16,1-2-3 0,1 0 1 15,4 0-2-15,3-3 0 16,4-3-1-16,0 0-2 16,4-4 6-16,-1-2-3 15,0-2 5-15,-1 0-8 16,-8 0 0-16,3 0 5 15,-6 0-6-15,-4 0 5 0,-1-2-2 16,0 2-1-16,-2 0 0 16,0 4-4-16,3 6 2 15,2 5 2-15,2 4 4 16,9 3-2-16,-2 4-2 16,2 4 1-16,4 5 0 15,-1-4-1-15,0 5 1 0,-4-6 0 16,-5 0-1-16,-3 1-5 15,-7-6 4-15,-2 4 4 16,-18-4-2-16,-9 5 1 16,-12 0-2-16,-12-3-31 0,-13-6-115 15</inkml:trace>
  <inkml:trace contextRef="#ctx0" brushRef="#br0" timeOffset="163868.2828">30034 17090 247 0,'2'-25'27'0,"3"0"3"15,-5 0-22-15,3 1-6 16,-3 5 1-16,0 5 6 16,0 1 5-16,-10 6-5 0,1 4-3 15,-1 3 3-15,-3 0 6 16,0 12-14-16,0 6 0 15,3 5 0-15,1 6-1 16,4-1 0-16,1 4-1 0,4 2 0 16,0-2-1-16,11 0 2 15,-1 1 0-15,5-1-1 16,1-6 2-16,-1 0-1 16,2-1 0-16,-2-2 0 15,-3-4 0-15,-3-3 1 16,-1-4 0-16,-5-3 0 0,-3-1-2 15,0-3 0-15,0-3 2 16,-3-2 1-16,-3 0-2 16,0 0 2-16,3 0 0 15,1 0 1-15,-1 0 4 16,3 0 3-16,0 0-8 0,0 0-9 16,3 0 5-16,4 1 2 15,1 6 5-15,3 3-5 16,1 2 3-16,1 6-2 15,1-1 2-15,-1 6-1 16,-1-3-2-16,0-1 2 0,3 1-1 16,1-8-1-16,4 2 2 15,2-7-2-15,8-2-2 16,8-3-3-16,6-2-4 16,7-7-39-16,3-11-89 15,4-18-14-15</inkml:trace>
  <inkml:trace contextRef="#ctx0" brushRef="#br0" timeOffset="166118.1984">31145 17484 381 0,'-15'-15'18'16,"2"1"17"-16,2 1-7 16,6 5-8-16,3 3-2 15,2 0 1-15,2 5-10 0,10 0-9 16,5 12-2-16,5 7-2 15,0 2 8-15,5 8-7 16,-1 2 5-16,-3-1-4 16,-2 2 5-16,3-6-3 15,-4-1 2-15,2-4-10 0,-5-3-13 16,0-7-13-16,-4-5-28 16,0-6-30-16,-5-2-35 15,-5-14-21-15</inkml:trace>
  <inkml:trace contextRef="#ctx0" brushRef="#br0" timeOffset="166305.6685">31405 17364 113 0,'5'-10'231'0,"0"2"-225"16,0 4 13-16,5 4-9 16,2 0-2-16,0 10-6 15,3 5-2-15,1 10-3 0,0 2 6 16,-2 6-1-16,5-1 0 15,-5 0 1-15,0 0-17 16,-7-4-24-16,0-10-38 16,-7-7-64-16</inkml:trace>
  <inkml:trace contextRef="#ctx0" brushRef="#br0" timeOffset="166477.5441">31282 17780 118 0,'6'-7'261'15,"9"-18"-265"-15,7-3-1 16,9-5-46-16,-1-1-40 16,4-2-23-16</inkml:trace>
  <inkml:trace contextRef="#ctx0" brushRef="#br0" timeOffset="166805.6467">31557 17455 111 0,'18'-26'27'15,"0"1"-12"-15,-6 3-10 16,0 4-7-16,-4 6-6 0,-3 2 5 16,-3 5 11-16,-2 4 17 15,2 1 16-15,-2 0-17 16,0 5-29-16,2 6 27 16,1 4 2-16,3 4-10 15,1 0-5-15,5 0 2 16,2-2 2-16,3 0-9 0,3-8 2 15,5 0-1-15,-4-1 4 16,6-8 0-16,-5 0-8 16,-2 0 3-16,-6-10 0 15,-3 0-1-15,-5-2-1 16,-4-4 0-16,-2-3 5 16,0 2 2-16,-12-4-2 0,-2 1-4 15,-2 2-4-15,-3 4 1 16,-3 3-3-16,-4 6 2 15,6 3-11-15,1 2-12 16,1 0-10-16,4 5-15 0,1 3-31 16,6-3 8-16,3-2-34 15</inkml:trace>
  <inkml:trace contextRef="#ctx0" brushRef="#br0" timeOffset="167149.3927">31787 17248 162 0,'8'-12'61'0,"0"1"11"16,-3 4-28-16,1 1-18 16,-6 3-12-16,0 2-7 15,0 1-1-15,0 0-2 0,0 0-1 16,0 0 1 0,0 0-2-16,0 0 3 0,1 4-7 15,12 6 1-15,0 4-2 16,7-2 4-16,6 2-2 15,4 1 0-15,3 5 0 16,-1-6 2-16,-3 2 0 0,-6-2-3 16,-4 3-2-16,-11-5-1 15,-4 2-4-15,-4 0-10 16,-4-1 28-16,-6-4-5 16,-3 3-1-16,-3-4 0 15,0-2-3-15,0-3-3 0,1-3-23 16,3 0-29-16,0-13-57 15</inkml:trace>
  <inkml:trace contextRef="#ctx0" brushRef="#br0" timeOffset="167336.8839">31968 17030 409 0,'4'-3'-1'0,"4"-7"26"16,2 8-15-16,2 2-8 15,6 5-3-15,2 10-1 0,5 8 3 16,0 3-2-16,2 3 2 16,2 1 0-16,-2 0-4 15,-3-3-19-15,-3-2-21 16,-7-3-31-16,-7-10-49 16</inkml:trace>
  <inkml:trace contextRef="#ctx0" brushRef="#br0" timeOffset="167602.4616">32116 17297 360 0,'0'-11'-2'0,"0"-5"7"0,8-2-8 16,7-2 6-16,1-4-5 16,6-2 9-16,-3 2-7 15,1-4-25-15,-5 7 24 16,-3 3 2-16,-3 6 3 15,-2 3 12-15,-1 6 5 0,-1 3-11 16,4 0-5-16,-1 0 2 16,6 6-3-16,1 5-4 15,-2 2 0-15,3 1 0 16,-5 0-17-16,-4-3-29 16,-7-4-41-16,0-5-61 15</inkml:trace>
  <inkml:trace contextRef="#ctx0" brushRef="#br0" timeOffset="167727.4543">32196 16956 345 0,'-9'-15'4'0,"2"3"7"16,-2 1-8-16,3 6-6 16,-1 0-47-16,-1 1-84 15</inkml:trace>
  <inkml:trace contextRef="#ctx0" brushRef="#br0" timeOffset="167930.5655">32245 16840 289 0,'18'7'25'0,"-1"-2"-21"16,4 6 12-16,4 3-9 0,2 4-2 15,-5 4-3-15,4-1-1 16,-3 0-7-16,1-1-19 15,-7-2-3-15,7-2-14 16,-6-4-18-16,-2-2-3 16,-6-4 4-16,2 0 5 0</inkml:trace>
  <inkml:trace contextRef="#ctx0" brushRef="#br0" timeOffset="168196.1759">32564 17047 10 0,'8'-4'84'0,"1"-6"-35"16,-1-1-27-16,1-3-9 15,1-4-7-15,-2 0-3 16,-3-2-1-16,-1 1-1 0,-4 1-2 15,0 1 2-15,-4 4 41 16,-4 3-18-16,-7 5-15 16,-2 3-10-16,-4 2 5 15,4 0-10-15,-5 11 11 16,6 1-4-16,3 5-1 16,6 0 1-16,7-1 1 0,0-1-2 15,6-3 0-15,8-1 7 16,4-4-6-16,4-3 4 15,-1-4-1-15,4 0-3 16,2 0-2-16,0-9-33 16,-3-7-28-16,-5-1 2 0,1-6-70 15</inkml:trace>
  <inkml:trace contextRef="#ctx0" brushRef="#br0" timeOffset="168383.6453">32696 16647 287 0,'-8'0'10'16,"3"9"-9"-16,3 7-2 16,0 4-1-16,2 3-1 15,2 0 2-15,9-2 3 16,3-1 11-16,8-2-2 0,-1-2-2 16,4-2-5-16,0-1 4 15,-3-2-10-15,-3-5-37 16,2-4-36-16,-8-2-38 15</inkml:trace>
  <inkml:trace contextRef="#ctx0" brushRef="#br0" timeOffset="169055.4724">32920 16809 267 0,'0'0'33'15,"0"0"-5"-15,0 0-17 0,-5-7-2 16,-2-2 1-16,-3-1-2 15,1-6 8-15,-1-4 3 16,-1-2-2-16,4-1 6 16,-2-4-2-16,-1 3-12 15,5 0-6-15,2 6-1 0,-1 4-4 16,4 5 5-16,0 4-18 16,7 5-21-16,6 0 21 15,5 2 15-15,7 9-1 16,4 2-3-16,1 7 3 15,2-3-5-15,-1 0-3 16,-4-3-1-16,-5-4 0 0,-8-3 1 16,-4-5 8-16,-2-2 1 15,-8 0 16-15,0-6 31 16,0-8-20-16,0-3-9 16,-6-2-1-16,-1-6-3 15,-3-2-7-15,-1 0-1 0,-4 1-5 16,1 0-7-16,-1 3-17 15,0 4-14-15,0 8-12 16,1 6-17-16,-3 1-59 16,3 4 15-16</inkml:trace>
  <inkml:trace contextRef="#ctx0" brushRef="#br0" timeOffset="169414.8299">33162 16427 295 0,'2'7'37'16,"-2"-3"-44"-16,0 7-1 15,0 2 6-15,0 4 5 16,0-1-3-16,0 2-1 16,5 0-1-16,6-4-7 15,4 0 5-15,-1 1 2 0,1-6 2 16,-2-2 1-16,-1-3-2 15,0-4-1-15,-5 0 3 16,-2 0 7-16,-3-8 13 16,1-4-6-16,-2-3-5 0,-1-2 6 15,0-1-8-15,-4 0-5 16,-7 2-4-16,-1 0-1 16,-6 4 0-16,-2 1 5 15,4 4-18-15,-4 1-16 16,4 2-16-16,3 3 8 15,3-2 0-15,5 0-14 0,5-2-50 16</inkml:trace>
  <inkml:trace contextRef="#ctx0" brushRef="#br0" timeOffset="169774.1843">33237 16378 104 0,'2'-3'55'15,"8"-2"-1"-15,-5 4 0 16,2 1-32-16,0 0-12 15,3 0-9-15,0 5 1 16,2 2-4-16,3 4 3 16,-6-1 0-16,1 1 1 0,-2 0-2 15,-4-4-4-15,-1-1 2 16,-1-5 3-16,-2 3 1 16,0-4 8-16,0 0 9 15,0 0 14-15,0-4 6 16,0-4-34-16,3-5 2 15,-1-3-1-15,0-2-4 0,5-3-2 16,-1 1 1-16,-3 2-1 16,1 6 1-16,1 1 1 15,0 5-2-15,-3 3 3 16,3 3 1-16,0 0-7 16,0 0 2-16,2 2-6 0,5 4-12 15,-4 2-4-15,2-1-23 16,1 0-17-16,0-3 0 15,-2 0 16-15,-2-4-48 16</inkml:trace>
  <inkml:trace contextRef="#ctx0" brushRef="#br0" timeOffset="170024.1671">33529 16273 70 0,'0'-11'35'16,"0"0"10"-16,0 2 10 15,0 4 7-15,-4-1-27 0,0 6-21 16,-1 0-11-16,1 3-13 15,2 5-7-15,1 2 14 16,1 1 2-16,0 1 0 16,0-4 0-16,5-1-2 15,2-2 1-15,3-3 2 16,-3 1 0-16,-2-3 29 16,-2 0 12-16,-1 0-13 0,-2-8-4 15,0-1-16-15,-3-1-7 16,-10-5-14-16,-5 1-32 15,1-4-51-15,-9-6-30 16</inkml:trace>
  <inkml:trace contextRef="#ctx0" brushRef="#br0" timeOffset="170196.0298">33485 15926 355 0,'40'-8'4'0,"0"6"3"16,2 2-1-16,4 14-1 15,-4 11-1-15,-9 9-5 16,-11 3 3-16,-12 12-7 16,-10 1 0-16,-9 3-26 15,-19-6-59-15,-5-5-119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1:45:29.1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21633 8665 258 0,'0'0'57'0,"0"0"-26"0,0 0-8 16,0 0-4-16,0 0-10 15,0-2-4-15,5 0-5 16,-2 2 0-16,1-1-1 16,1 1 3-16,-3-2 0 15,3 2-2-15,-1 0 0 0,-1 0-1 16,3 5 0-16,3 2 1 15,0 8 0-15,2-1 1 16,1 4-2-16,-1 2 1 16,0-1 0-16,-1 4 0 15,-1-2 1-15,-1-1-1 16,-3-2 0-16,-1-2 0 16,-1-5-1-16,1-2 1 0,-1-6 0 15,4-3 0-15,5 0 2 16,3-12 6-16,12-10 1 15,6-6-7-15,10-8 1 16,5-5-1-16,8-4-5 0,5-3 13 16,0 2-6-16,-3 0 0 15,-2 1 8-15,-7 2 5 16,-3 5 3-16,-11 5-7 16,-2 8-10-16,-11 9-3 0,-10 10-19 15,-12 6-53-15,-16 0-179 16</inkml:trace>
  <inkml:trace contextRef="#ctx0" brushRef="#br0" timeOffset="2515.452">13417 9751 358 0,'-8'-19'34'0,"0"-3"-17"0,1 4 3 15,5 4-7-15,0 3-7 16,2-1-1-16,0 3-3 16,0 2-5-16,5 1 3 15,6 6-4-15,5 0 5 0,4 4-2 16,1 9 0-16,5 6-1 15,1 2 2-15,-2 4-1 16,-1 0 1-16,-3 0 1 16,-3-3-2-16,-2-2 3 15,-5-6-3-15,-2-5 1 0,-2-4 0 16,-2 0 0-16,-2-5 1 16,3 0-1-16,1-1-1 15,4-10 3-15,11-9 9 16,5-6-9-16,10-6 1 15,9-10 3-15,10-1-2 0,7-4 0 16,3-3-3-16,0 0 0 16,-3 0 0-16,-8 3-1 15,-3 8 1-15,-11 5 0 16,-11 5-1-16,-6 14 0 16,-9 4 1-16,-8 7-2 0,-7 4-16 15,0 11-40-15,-11 3-38 16,-7 1-88-16</inkml:trace>
  <inkml:trace contextRef="#ctx0" brushRef="#br0" timeOffset="3468.5261">15385 11062 360 0,'-6'-13'27'0,"-1"1"-25"15,4 1 0-15,-1 3 1 16,4 1-1-16,-1-1-1 0,-3 3 3 16,4 0-1-16,0 3-2 15,0 0 0-15,0 2-2 16,0 0-1-16,7 0 1 15,3 7 1-15,2 5-1 16,2 3 1-16,2-1 0 16,-2 6 0-16,1-2 0 0,-1 1 1 15,1-1-2-15,-1-2 2 16,-4 0-1-16,2-5 0 16,-2 0 0-16,-1-4 1 15,2-4-2-15,0-1 3 16,1-2 5-16,4 0 11 0,5-12 1 15,3-8 4-15,3-10-5 16,7-13-6-16,6-7-8 16,3-7-2-16,4-7-2 15,3-2-4-15,2 0-14 16,-3-2-17-16,-17 0-85 0</inkml:trace>
  <inkml:trace contextRef="#ctx0" brushRef="#br0" timeOffset="6624.5154">26043 7885 191 0,'12'0'59'0,"10"0"-56"0,10-5-9 15,11 2 8-15,13 0 8 16,10-5-8-16,10 0 1 15,11 0-2-15,3-3 3 16,8 0-2-16,2 1 2 16,4 1-2-16,2 2 5 0,3 0 0 15,5 4 3-15,-4 3 0 16,0 0-9-16,-6 10-1 16,-12 8-8-16,-16 5-76 15,-22-2-110-15</inkml:trace>
  <inkml:trace contextRef="#ctx0" brushRef="#br0" timeOffset="9374.3076">5477 7764 158 0,'-12'-11'38'0,"0"1"-25"16,2-1 6-16,-2 0 4 16,2 4-17-16,1 0-3 15,-1 2 1-15,5-1-1 16,2 1 6-16,1 3 8 0,0-1-1 16,2 1-5-16,0 2-13 15,7 0 3-15,6 0-1 16,6 0 0-16,5 0-1 15,6 0 0-15,8 0 3 16,6 0 0-16,4 0 0 0,6 0 0 16,2 0-1-16,1 2-2 15,4-2 1-15,4 0 1 16,1 0-2-16,4 0 2 16,6-5 0-16,2-2 2 15,5-4-3-15,5 2 3 16,0 0-3-16,2 0 1 0,5 0-2 15,-1 0 3-15,-1 4-1 16,2 1-1-16,0 2 2 16,2 2-2-16,-2 0 0 15,0 0 1-15,5 4-1 16,3 1-11-16,0 0-38 0,3 1-12 16,-2-2-15-16,0-3 0 15</inkml:trace>
  <inkml:trace contextRef="#ctx0" brushRef="#br0" timeOffset="9546.1632">8299 7618 50 0,'81'-11'61'0,"-3"-3"-10"16,-5 3-7-16,-5-1 0 0,-5 1-16 16,-2-1-5-16,-4 1-9 15,-4 2-4-15,-4 2-5 16,-3 1-4-16,-5 1 0 16,-7 3 0-16,-4 1-1 15,-3 1-2-15,-5 0-6 16,-4 0-18-16,-4 0-15 0,-3 0-21 15,-1 0-2-15,-3 0-51 16</inkml:trace>
  <inkml:trace contextRef="#ctx0" brushRef="#br0" timeOffset="10921.0893">8976 7575 295 0,'-2'0'-53'15,"2"-1"86"-15,-4-10-22 16,4 4-2-16,0-4-5 16,0 2 0-16,0-2 2 0,-1-1-1 15,-3 0 0-15,1-3-1 16,-1-1 1-16,-3 0-3 15,1-6 0-15,3 3-1 16,-3-4 0-16,3-4-1 16,-2 0 0-16,1-5 1 0,1 0-1 15,-1-4 0-15,2 1 5 16,0-3 3-16,2-1 5 16,0 0 6-16,0-3-9 15,0 2-3-15,0-3 1 16,0-2-2-16,0 2-3 15,0-1 1-15,0-3 0 0,0 5-2 16,-7-1 1-16,0 1-1 16,-2 3 0-16,-2 0 0 15,-1 3 1-15,-3 2-1 16,1 1-1-16,-3 2-1 16,0 5 1-16,-5 1-1 0,-2 5 0 15,0 2 0-15,-8 4-1 16,-5 3-4-16,-2 3 2 15,-4 4 1-15,-6 0-3 16,-3 2 3-16,-5 1 0 16,-6 1 0-16,0 0 0 15,-5 1 1-15,-6 1-1 0,-2 6 1 16,-4-1 0-16,-1 4 0 16,-5-1 0-16,-1 2 0 15,-3 1 0-15,0-1-2 16,-2 3 1-16,1-1-1 15,-4 0 0-15,-2 2 1 0,-3 0 0 16,2 1 1-16,-4 0 1 16,-1 1-2-16,1 2 3 15,-4 0-1-15,1-1 0 16,-2 4 0-16,-1-2 0 0,2-1 0 16,4 2 0-1,1-3 0-15,6-1 0 0,3 2 0 16,4-3 0-16,3-1-1 15,2-1 1-15,0 1 1 16,4-2-1-16,3 2 0 16,7-2 0-16,-3 2 0 0,5-1 0 15,2 4 0-15,3-3 0 16,2 0-1-16,5 2-3 16,3-4 0-16,7-1 1 15,-2-2 1-15,10 1 2 16,-2-3-1-16,9 1 1 15,-1 2 0-15,7-4 0 0,2 3 0 16,4 2 0-16,2-1-1 16,7 6 0-16,2 2-1 15,1 4-1-15,6 3-1 16,0 4 0-16,6 1 0 0,5 4-1 16,3-1 3-16,2 1 2 15,4 1-1-15,1-1 1 16,5 3 0-16,1 0 0 15,5 1 0-15,2 1 0 16,5-2-1-16,7 0 1 16,3-5-2-16,6-3 4 0,6-6-1 15,8-4 0-15,7-5-1 16,6-5 1-16,8 3 0 16,3-5-1-16,6 2 4 15,6 1-2-15,-1-1-1 16,7 2-4-16,0 2-8 0,4 0-16 15,2 8-14-15,0 0-25 16,-6 5-38-16</inkml:trace>
  <inkml:trace contextRef="#ctx0" brushRef="#br0" timeOffset="13061.5789">10210 7816 208 0,'11'0'-19'0,"3"0"33"16,0-3-10-16,10-1 12 15,4-1-8-15,5 3 4 16,6-2-2-16,2 1-5 16,8 0-1-16,-1 0-2 0,8 2 1 15,3 1-2-15,6-2-1 16,-1 0 2-16,4 0-1 16,7 2 2-16,0-4 1 15,8 3 0-15,3-1-2 16,6 2 1-16,4 0-1 0,5 0-1 15,1 0 0-15,-3 0-1 16,-2 3 2-16,-2 1-2 16,-3 2 2-16,-2-1-4 15,-2-2 4-15,0 1-4 0,-3-1 4 16,-2 1 0-16,-8 0-2 16,-4-4 0-16,-10 0 0 15,-8 0 0-15,-9 0 0 16,-8-2 0-16,-9-3 0 15,-10 4 0-15,-2 0 1 16,-8 1-2-16,-5 0-10 16,-2 0-64-16,-4 0-97 0</inkml:trace>
  <inkml:trace contextRef="#ctx0" brushRef="#br0" timeOffset="19123.7071">12361 6758 314 0,'-4'0'50'0,"4"0"-36"16,0 0-12-16,0 2-3 15,0 2 1-15,5-1 0 16,3 1-1-16,-4-3 0 0,3-1 3 16,-2 0 1-16,0-1 6 15,-3-8 7-15,2-6-1 16,-2 1-5-16,0-4-1 16,-2 0-4-16,2-3 0 15,-1-1 2-15,-1 2-1 0,0 1 1 16,0 1 0-16,0 3-2 15,0 1 0-15,0 8-2 16,2 1-3-16,5 4 0 16,5 1-3-16,5 0-4 15,5 9-3-15,3 11-6 16,1 4-3-16,-1 6-5 0,-3 7 5 16,-6 4 1-16,-1 6 6 15,-7 0-3-15,-6 7 8 16,-2-8 7-16,0-1-2 15,-2-8-1-15,-5-8 3 16,-3-8 2-16,0-6 0 16,0-8 19-16,1-4 12 0,-2-3-1 15,2 0-5-15,0-1-4 16,3-10-16-16,-1-5-5 16,4-6-2-16,3-5-12 0,0-6-23 15,7-4-39-15,4-6-119 16</inkml:trace>
  <inkml:trace contextRef="#ctx0" brushRef="#br0" timeOffset="19358.0769">12801 6348 418 0,'0'-9'-20'0,"0"2"40"15,0 5-8-15,0 2-11 0,4 15 0 16,1 8-2-16,4 9 1 16,2 9 0-16,0 3 0 15,-1 5-7-15,3-5-19 16,-2-1-21-16,-3-4-12 16,2-9-72-16</inkml:trace>
  <inkml:trace contextRef="#ctx0" brushRef="#br0" timeOffset="20061.1546">13133 6540 297 0,'4'7'64'15,"0"-2"-67"-15,3 2 1 16,1 2 0-16,4 5 3 16,-2-4-1-16,2 1 1 0,-4 0-1 15,-1-4 1-15,-3-2 0 16,-3-1-1-16,-1-4 1 15,0 0 11-15,-1 0 24 16,-8-2-17-16,-6-8-11 16,-1-1-4-16,-4-7 0 0,0-3 1 15,-1 0-1 1,0-1 2-16,2-1-1 0,5 1-2 16,1 6-2-16,3 2 1 15,4 3 1-15,1 4-3 16,5 3 0-16,0 4 0 15,0 0-1-15,9 0-10 0,3 7 5 16,6 4 4-16,3 0 1 16,1 0-5-16,3 1-4 15,-1-3 3-15,0-1 1 16,-3-3-1-16,-5-5 5 16,-2 0 2-16,-1-8 1 0,-2-4 0 15,-2-3-1-15,-2-2 2 16,-2-6-2-16,-1-1 3 15,-2 1-1-15,-2-1 2 16,0-2 0-16,0 2 0 16,0 2 1-16,0 4-1 15,-2 4 0-15,0 3 0 0,2 8 1 16,0 0-5-16,4 3-3 16,6 0 2-16,7 6 1 15,5 6 0-15,2 3 0 16,5 2 0-16,1 4-5 0,1-2-25 15,-4 2-18-15,-2-3-47 16,-5-4 4-16,-2-4-54 16</inkml:trace>
  <inkml:trace contextRef="#ctx0" brushRef="#br0" timeOffset="20233.0165">13679 6241 228 0,'0'-18'149'15,"0"6"-123"-15,0-1 0 16,0 6-6-16,0 5-7 0,3 2-10 16,7 6-6-16,2 10 3 15,7 5 0-15,1 6 0 16,9 9 0-16,3-1-33 16,1 3-33-16,-6-6-112 15</inkml:trace>
  <inkml:trace contextRef="#ctx0" brushRef="#br0" timeOffset="20967.3282">12079 6806 235 0,'-2'-5'29'0,"0"0"10"15,2-1-21-15,0 4 3 16,0-3-14-16,2 3-5 15,7 2-3-15,4 0 4 0,1 0-1 16,6 7-3-16,5 2 0 16,2 4-2-16,4 1 1 15,6-2-16-15,6-2-27 16,-1-10-57-16</inkml:trace>
  <inkml:trace contextRef="#ctx0" brushRef="#br0" timeOffset="24748.5276">17532 7782 191 0,'0'2'-12'0,"0"-2"33"15,0 0-16-15,0 0 0 16,-1 0 3-16,-3 0 3 15,-3 0-3-15,-2 0 1 16,0 0-8-16,-3-4-16 16,-2 2-2-16,1-2-10 15,-1 0-4-15,0-3 7 0,-1-2 8 16,2 5 13-16,1-1 3 16,0 2 8-16,5-3 14 15,2 1 12-15,0 1 5 16,3 1 6-16,2-1-30 15,0 2-4-15,0-2-1 0,5 1-5 16,7-2-3-16,7-3-2 16,8-1-1-16,2 1 4 15,3-3-1-15,0 0 0 16,-1 0-8-16,-3 4-6 16,-2 0-7-16,-5-2-26 15,-6 0-19-15</inkml:trace>
  <inkml:trace contextRef="#ctx0" brushRef="#br0" timeOffset="26029.7993">17486 6168 133 0,'2'2'65'0,"-2"-1"1"16,0-1-37-16,0 0-12 15,0 0 1-15,0 0-2 16,0 0 6-16,0-1 4 16,0-8-13-16,-2-6-2 0,-8 2-4 15,2-7-3-15,-4-2-1 16,-2-1-1-16,1 0 0 16,-4-1-2-16,0 1 2 15,-2-2-2-15,2 2 1 16,2 0 0-16,3 3-1 15,0 2 1-15,7 6 0 0,2 3-1 16,3 4 0-16,0 3 1 16,13 2-11-16,6 4-12 15,4 10 9-15,10 2-5 16,2 5-4-16,5-1-10 16,0-2-4-16,-1-2 12 0,-3-7 2 15,-2-4 15-15,-7-5 7 16,0 0 0-16,-7-5 14 15,-6-4 5-15,-1-6 13 16,-6 3 8-16,-2-4-9 16,-3 0-5-16,-2-2-3 15,0-2-6-15,-3-3-7 0,-4 4-2 16,-3-3-4-16,3 2-1 16,0 3-3-16,0 2 0 15,-1 5-3-15,3 3-19 16,0 3-4-16,-2 2-61 15,2-1-29-15,1-1-57 16</inkml:trace>
  <inkml:trace contextRef="#ctx0" brushRef="#br0" timeOffset="26842.2421">17770 5740 284 0,'-2'0'46'15,"-2"0"-12"-15,3 0-23 0,1 0-7 16,0 0-4-16,0 7-8 16,0 5 5-16,0 1 1 15,5 4 2-15,4 3-3 16,2-2-7-16,1-2 2 15,2-4-1-15,1 1 1 0,1-8 4 16,0-1 4-16,-4-4-1 16,2 0 1-16,-4 0 2 15,-3-5-1-15,-1-2 0 16,-2-4 0-16,-3 2-2 0,-1 0 1 16,0-4 0-16,-1 3 0 15,-7-3-1-15,-3 1 2 16,-1 1-1-16,-1 1 0 15,1 2 1-15,0 1 1 16,5 4-1-16,4 1 1 16,1 2 0-16,-1-2-2 0,3 2 1 15,0 0-1-15,0 0-1 16,0-2 4-16,0-1 6 16,5-1-3-16,2-1-3 15,6-4-2-15,1 0 0 16,6 0-1-16,-3 2-2 15,5-4 1-15,0 6-3 0,0-3 6 16,2 3-4-16,-2 2 2 16,2 1-2-16,-1 2 3 15,0 0-2-15,-3 9-3 16,-3 3 1-16,-5-1-3 0,-2 3 3 16,0 0 0-16,-5 3 0 15,-3-3 1-15,1-1 1 16,-3-1 0-16,0-3 2 15,2-2 0-15,-2-3-1 16,0-3-1-16,0-1 1 16,0 0 3-16,0-1 9 0,-5-9-11 15,-2-2 0-15,-1-4-1 16,3-2 0-16,0-2-1 16,3-3 1-16,2 2 0 15,0-3-1-15,0 4 3 0,3 0-2 16,6 5 1-16,1 3 1 15,0 3 1-15,2 5-2 16,0 4 0-16,-2 0-2 16,7 0 1-16,-2 6-2 15,4 1-5-15,2 2-30 16,0-4-41-16,1-3-32 0</inkml:trace>
  <inkml:trace contextRef="#ctx0" brushRef="#br0" timeOffset="27170.3839">18462 5417 330 0,'-3'-9'-6'0,"-1"0"36"16,1 5-10-16,3 4-5 15,0 0-13-15,0 2-4 0,0 11 1 16,0-1-1-1,3 2 1-15,4-1 2 0,-1-1-6 16,3-3 1-16,-2-4 3 16,2-2 0-16,-3-3 1 15,3 0 2-15,-2-4 1 0,-2-7-2 16,1 1 3-16,-1-3 2 16,-1-1 1-16,-4 1-2 15,0-1-2-15,0 3-2 16,-4 1-1-16,-9 5-1 15,-4 5-24-15,-9 0-15 0,-6 13-32 16,-7 9-22-16,-1 5-44 16</inkml:trace>
  <inkml:trace contextRef="#ctx0" brushRef="#br0" timeOffset="27904.6666">14390 7910 264 0,'34'0'63'16,"0"-8"-64"-16,15-1 2 15,8 1 2-15,10 1-2 16,4 4 0-16,5-1 0 0,7 3-1 16,1-1 1-16,4 0-1 15,7 2 0-15,5-2 0 16,5 1 0-16,2-4 1 15,5 4-1-15,3-3 0 16,4 3-1-16,-5-1 3 16,1-2-2-16,-1 3-1 0,-9-2 1 15,-6-1-1-15,-6-1-1 16,-8 0 1-16,-14 2 1 16,-5-1 1-16,-13 1-1 15,-8 1-1-15,-7 2 2 16,-6 0-2-16,-5 4 1 15,-3 4-5-15,-5 0-71 0,-4-2-51 16</inkml:trace>
  <inkml:trace contextRef="#ctx0" brushRef="#br0" timeOffset="29810.8189">19173 7731 132 0,'-14'0'99'16,"4"0"-66"-16,3 0-8 16,-1-6-4-16,5 5-4 15,-1-2-9-15,2 2 1 0,1-1-3 16,1 2 0-16,0 0-4 16,0 0-2-16,3 0 1 15,8 0-2-15,5 0 4 16,4 0 0-16,5 0-2 15,5 0 2-15,4-2-1 16,8-1-2-16,4 1 3 16,8 0-1-16,4 0 0 0,7 2-1 15,4 0-1-15,7 0 2 16,4 0-2-16,5 0 0 16,3 0 0-16,7 0 1 15,2 0-1-15,6 0-1 16,6 0 1-16,3 0 0 0,0 0 0 15,0 0 1-15,-2 0-1 16,-6-1-1-16,-4-2 2 16,-5 2-1-16,-5-1 0 15,-4 0 1-15,-6 0 4 0,-3 1 6 16,-6-1-2-16,-2 2-4 16,-6 0-3-16,-6 0-1 15,-10 0-1-15,-10 5 1 16,-8 0-1-16,-11 3-10 15,-9 1-20-15,-9 2-41 0,0-4-15 16,-9-2 0-16</inkml:trace>
  <inkml:trace contextRef="#ctx0" brushRef="#br0" timeOffset="32920.0769">8419 14020 261 0,'0'0'16'15,"0"-7"5"-15,0-1-1 0,-3 3-8 16,3 0-1-16,-2 3-3 16,2-2 3-16,0 2-2 15,0 1-7-15,2-1 0 16,9 2-2-16,3 0-1 15,4 0 1-15,7 0 1 0,5 0-1 16,5 0 0-16,3 0 0 16,6 0-1-16,7 0 3 15,5 0-3-15,5-4 2 16,3 1 0-16,4-1 0 16,2 1-1-16,1-3 1 15,-3 5-2-15,-4-1 2 0,-3 2-3 16,-8 2 1-16,-12 8-32 15,-14-3-54-15,-15-1-126 16</inkml:trace>
  <inkml:trace contextRef="#ctx0" brushRef="#br0" timeOffset="34404.4402">13989 14400 109 0,'0'0'138'0,"0"-2"-108"15,0-5-3-15,0 3-12 16,0-3-6-16,4 3-7 16,-1-1-9-16,5 2-7 0,-1-2-9 15,2 0 10-15,-4 2-11 16,1 1 10-16,-2 0 8 16,-2 2 6-16,-2 0-1 15,0 0-1-15,0 0 23 16,0 0 8-16,0 0-8 0,0 0-11 15,0-1-5-15,0 1-3 16,0 0-1-16,-2 0 0 16,-2 0 0-16,3 0-1 15,-2 0 0-15,1 0 1 0,0 0-1 16,2 0 0-16,0 0 2 16,0 0 11-16,0-2 9 15,0 0-3-15,0 2-9 16,10-3-6-16,2 3-4 15,7-2 1-15,2-2-1 16,9 3 0-16,10-3-1 16,5 2 1-16,7 0 1 0,6-1-1 15,4 1 0-15,5 0 0 16,-1 0-3-16,2 2-1 16,0 0 1-16,1-1 3 15,-1 1 1-15,0-2-2 16,0-1 2-16,0-1-1 0,5-2 0 15,-2 1 1-15,-1-2 0 16,-1 2-1-16,-4-1 2 16,-6 1-2-16,-8 1 0 15,-4 1 1-15,-6-1 1 16,1 3 2-16,-6-1 3 0,2-2-1 16,-1 4-4-16,-3 2-2 15,0-2 0-15,-5 4-9 16,-9 2-58-16,-11-4-95 15</inkml:trace>
  <inkml:trace contextRef="#ctx0" brushRef="#br0" timeOffset="36248.1829">16355 14155 351 0,'-7'-7'13'16,"0"-5"-7"-16,-1 3-4 15,3 1 0-15,1 2 0 0,1 0-1 16,-3-1-1-16,5 2 1 15,-3-1-1-15,4-1 1 16,0 2-2-16,0-4-3 16,4 4-2-16,8-5 11 15,6 4-6-15,11-5 3 0,7 0 0 16,6 0 0-16,11 0 0 16,3-1-1-16,5 1 2 15,0 1-1-15,2-3-1 16,-1 4 1-16,-2-2 0 15,-5 1-1-15,-3 3 0 16,-8 0 0-16,-5 3 1 0,-10-2-2 16,-4 6 0-16,-9 0 0 15,-3 0-2-15,-8 0 2 16,-5 8-10-16,0 4-30 16,-5 2-20-16,-10-3-48 15</inkml:trace>
  <inkml:trace contextRef="#ctx0" brushRef="#br0" timeOffset="37544.9495">17739 14105 201 0,'-7'0'17'0,"0"-5"26"16,-1 0-13-16,1 1-7 0,4 0-13 16,1 3-6-16,-1-1 0 15,1 2 4-15,2-2 5 16,2 2-7-16,8 0-12 16,10-2 10-16,11-1 2 15,11-1 1-15,7-1 0 0,7 0 2 16,5-3 1-16,-1 3-4 15,6 0-2-15,2-3-1 16,5 1-2-16,8 2 0 16,7-2-2-16,11-2 2 15,10 2-1-15,8-2 0 16,5 0 0-16,0 0 1 16,0 2-4-16,-5-4-4 0,-3 2 2 15,-16-2 4-15,-4 1 1 16,-12 3 0-16,-12 5 0 15,-10 2 0-15,-18 4-20 0,-16 4-91 16</inkml:trace>
  <inkml:trace contextRef="#ctx0" brushRef="#br0" timeOffset="39388.6158">21691 14079 58 0,'-2'0'2'16,"2"0"-2"-16,0 0-32 15,0 0 4-15</inkml:trace>
  <inkml:trace contextRef="#ctx0" brushRef="#br0" timeOffset="40107.2756">21691 14079 13 0,'11'16'38'16,"-11"-16"0"-16,0 0 11 15,0 0-3-15,0 0-1 16,0 0-3-16,0 0-16 16,0 0-11-16,0 0-3 0,0 0-1 15,0 0-2-15,0 0-4 16,0 0-1-16,0 0-3 15,0 0-1-15,2 1 0 16,3 1 0-16,2 0 3 16,2 1 3-16,6-1-3 0,-1 0 4 15,6 0-2-15,2-2 1 16,0 2-2-16,4-2 0 16,1 0 1-16,5 0-1 15,0 0-1-15,4 0-1 16,6 0-2-16,2 0 1 15,2 0-1-15,4 0 1 0,0 0-1 16,3-4 0-16,0 2 1 16,-1-1-1-16,6-1 0 15,-1 1 0-15,3-1 0 16,-3 2 1-16,4-1-1 16,0 3 0-16,0 0 0 0,2 0 0 15,0 0 0-15,-2 0-1 16,2 0-2-16,0 0 1 15,-2 0 0-15,0 3-2 16,0 1 5-16,2-1-1 16,-2 4 2-16,2-3-4 15,-1 2 4-15,1-3-2 0,2 2 0 16,-1-3 0-16,6 4 0 16,-4-3 0-16,7-1 1 15,0 1-1-15,5-1 0 16,0 2 1-16,2 1-1 0,0-1 0 15,-1-1 1-15,-2 1-1 16,1-2 0-16,-3 0 0 16,-1-2 0-16,1 1 0 15,3-1 0-15,-2 0 1 16,0 0 1-16,-2 2 2 0,-6-2-2 16,-1 2-1-16,-11-1-1 15,-5 1 0-15,-10 0 0 16,-2-2 0-16,-9 2 0 15,-7 0 2-15,-5 0 0 16,-4 1-2-16,-3 1-2 16,0 1 1-16,-4 0-4 0,1 4-20 15,-7 0-10-15,-1 0-17 16,-1 0-31-16,-16-5-14 16</inkml:trace>
  <inkml:trace contextRef="#ctx0" brushRef="#br0" timeOffset="42107.1222">21857 14237 176 0,'0'0'89'16,"0"0"-70"-16,-2 0-14 15,-4 0-6-15,-1 0 0 0,-7 2 1 16,-3 0 1-16,-3 1 0 15,-4-1-1-15,-5-2 1 16,0 0 0-16,-1 0 0 16,-2 0 0-16,1 0 11 15,1-7-5-15,1 0 4 16,3-4 9-16,3 1-6 0,2-3-5 16,-1 1-2-16,0-1-3 15,1-1-3-15,-2-2-1 16,1-2 1-16,2-2-1 0,1-3 1 15,4-2 0-15,3-3 2 16,1-3-1-16,2-3-2 16,0 0 1-16,0-3-1 15,2-1 1-15,-1-1-1 16,0 3 1-16,1-3 1 16,0 4 3-16,-1-3 0 15,3 4-2-15,-1 2-1 0,3-2 0 16,-1 2-1-16,3 2-1 15,-1 0 2-15,2 1-1 16,0 1 0-16,0-1 0 16,0 4 1-16,5-4 1 15,-1 2-2-15,3 1-1 0,-2-3 0 16,5 4 0-16,-2-1 0 16,3-1-1-16,2 1 0 15,2-3-1-15,4-3 1 16,3 1 5-16,5 1 0 0,2 0-1 15,5-3-3-15,1 3 0 16,-1 2 1-16,5 3 1 16,2 0-1-16,7 3-1 15,7 1 0-15,5 3 0 16,8 2 0-16,7 2 0 0,8 1 0 16,3 3 0-16,1 0 0 15,3 4 0-15,2-2 0 16,-1 5 0-16,-1 1 0 15,2 0 0-15,1 2 0 16,-1 0 0-16,1 0-1 16,2 0 1-16,5 2 0 15,-2 3 0-15,4-1 0 0,5 0 0 16,-3 1 0-16,3-4 0 16,-4 1 0-16,-1 0 0 15,0-2 0-15,-1 0 0 16,1 0 1-16,-1 0-1 0,0 0-1 15,-1-4 2-15,-3 1-2 16,0 0-6-16,-7-3-1 16,-2 1 4-16,-4-2 4 15,-5-1 0-15,0 1 0 16,-5-2 0-16,-6 1 1 16,-6 0-1-16,-2 1 0 0,-8 0 0 15,-3 2 1-15,-3-1-1 16,-3 3 0-16,-5-1 1 15,-5 2-2-15,-5-1 2 16,-5 1-1-16,-5 2 1 16,-4 0 1-16,-1 0 0 0,-4 0-2 15,-4 4 0-15,3 3 0 16,-2 2-2-16,0 2 2 16,1 3 0-16,-3 2 0 15,-1 2 0-15,4 1 2 0,-2 6-2 16,-2 0 1-16,2 4-1 15,-3 3 0-15,2 2 0 16,-3 3 0-16,1 3 0 16,0 2 0-16,1 1 0 15,-3 2 0-15,0 1 0 16,1 2 0-16,-1 0 0 16,4 1 0-16,-1-2 1 0,-1 0-1 15,3-4 0-15,-1 0 0 16,-3 2 0-16,5-1 0 15,-2-1 0-15,0 3 0 16,1-3 0-16,0 1 0 16,0-2 0-16,0-2 0 0,2 2 1 15,-4-3-1-15,1-2 0 16,-3-3 0-16,3 0 0 16,-1-2 0-16,-1-3 0 0,0-1 0 15,0-5 0-15,-1-3 0 16,-1-2 0-16,0-2 0 15,0-2 0-15,0-3 0 16,-3-2-2-16,-6 2 3 16,-1-5 0-16,-9 2 0 15,-3-1 0-15,-5-2 1 0,-7 0-1 16,-8-1-3-16,-11 0 1 16,-8-1 0-16,-9-1 1 15,-9 2 0-15,-5 1-2 16,-9 0 1-16,-8 1-3 15,-3 3 5-15,-6-1-1 0,1 2 2 16,-8 2-2 0,-5 3 0-16,-5-2-6 0,-4 4 7 15,-10 1 1-15,-4-1-1 16,0 1-1-16,-11 0 0 16,-3 0-1-16,3-2 0 0,-7 0-1 15,-1-2 0-15,0-1 2 16,8-1-3-16,2 0 2 15,1-1 0-15,7-1-2 16,3 0 5-16,9-1-9 16,4 0 1-16,6-2-1 15,8 0-8-15,4-2 0 0,9 1-25 16,3-1-29-16,8-5-60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1:46:27.0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15148 5925 89 0,'0'-5'27'0,"0"0"-11"16,0-1-12-16,0 2-4 15,5-1 7-15,-1 2-8 16,-1-1 4-16,-3 0-2 16,0 1-1-16,0-1 3 15,0 1 2-15,0 1 2 16,0 0 1-16,0-1-1 0,0 3 1 15,0-2-3-15,0 0 1 16,0 0 4-16,0-1 7 16,0 1 3-16,0 0-2 15,0 0-7-15,0 0 6 16,0 2-14-16,4 0-16 0,-1 0 13 16,7 0 3-16,0 0-3 15,3 0 2-15,3 0 1 16,1 0-1-16,4 0-4 15,-1 2 3-15,2 0 3 16,2 2-2-16,3-1-4 16,0-1 1-16,5 2 0 0,0-4 4 15,4 3-4 1,-1-1 3-16,3 2 0 0,-4-1 0 16,1 1-2-16,0 1 0 15,-1-1-2-15,0 1 2 16,1-2 0-16,-3 3 0 0,0-1 0 15,4 0-2-15,1-1 1 16,3 3 1-16,3-3-13 16,0-1 6-16,2 1-4 15,3-1-3-15,-4 1 11 0,-1-4-1 16,-1 2 2-16,0 0 5 16,1-2-2-16,1 0-1 15,5 0 2-15,0 0 3 16,6 0-3-16,3 0 5 15,1 0-8-15,0 0 3 16,4 0-1-16,-3-2-2 0,-3 0 3 16,1-2-2-16,-4 1 0 15,-1-1 0-15,-1 1 1 16,2-2 1-16,2-1-2 16,1 2 0-16,2 1 0 15,1 1 3-15,1-1-3 16,0-1 0-16,-5 0-2 0,-1 3 4 15,-2-1-2-15,-7 0 0 16,1 1 0-16,-6-1 1 16,-3 0-2-16,1 0 1 15,-1 0 1-15,-4 0 0 0,2 1 0 16,-2 1-1-16,0-2-1 16,-3 2 3-16,-1 0-3 15,-3 0 0-15,-3 0 1 16,-5 0 0-16,-1 0 0 15,-6 0 1-15,0 0-3 0,-2-2 3 16,-1 0-1-16,-1 2 0 16,1-1 2-16,1-1-1 15,0 0-1-15,0 0 0 16,2 0 0-16,-2 1-2 16,-3-3 2-16,-2 1 2 15,-1 1-9-15,-1-6 15 0,2 5 8 16,-2-4-3-16,2 3-2 15,-1-3-7-15,1-2-1 16,2 0-3-16,0-2 1 16,-1-1 1-16,-4 1-2 0,1-4 0 15,-1 0 1-15,0-3 5 16,0 1 2-16,-1-3-2 16,1 4-4-16,0-6 0 15,3 5 0-15,1-3 1 16,-1-2-1-16,2 3-1 15,0-1 0-15,0 1 0 16,1-1 0-16,-3 0 0 0,-1 3 0 16,-1-1 1-16,-1 0 0 15,0 1-1-15,1 3 2 16,-3-1-1-16,2 2-1 16,-2-1 0-16,0 5 0 15,0 0-1-15,2 0 0 0,-2 3 0 16,0-1-1-16,0 2 1 15,0 2-1-15,0-2-5 16,0-1 3-16,0 0 1 16,0-1-5-16,0 2 3 0,0 0 10 15,-2-1-3-15,0 3-5 16,-1-3 8-16,3 1-4 16,-2 2 2-16,0-1-1 15,-1 0-2-15,1 1 0 16,-1-1-1-16,1 1-2 0,-3-1-2 15,0 1 2-15,0-1 7 16,-2 0-4-16,2 1 0 16,-4 0-2-16,-1 0 1 15,0 2 1-15,-3-1-1 16,-3-1 0-16,-2 1 0 16,1 1 0-16,-5-2-3 15,-2 2 5-15,2-2-2 0,-4 1 0 16,-1 2-2-16,2-1-3 15,-4-1 3-15,-2 0 0 16,3 2 0-16,-1-2 1 16,0 1 0-16,-3 0 2 0,1-2-1 15,1 3 0-15,-4-1 1 16,1-1-1-16,-2 2 0 16,2-2 0-16,-2 0 0 15,-3 1 1-15,-2-1-1 16,-3-1 0-16,1 3 0 15,0-1 0-15,-1-2 0 0,-1 3 0 16,2 0 0-16,-1 0 0 16,1 0 0-16,1 0 0 15,-1 0 0-15,1 0 0 16,2 0 1-16,0 0-2 16,-3 0 1-16,1 0-1 0,0 0 1 15,-3 0 0-15,-2 3 0 16,0 1-1-16,4-4 1 15,0 3 0-15,1-3 0 16,0 0 1-16,-1 2-1 0,1 0 0 16,0-2 0-16,-1 2 0 15,-1-1 0-15,-1-1 0 16,4 3 0-16,-3-3 0 16,-1 0 0-16,3 0 0 15,-1 0 0-15,0-3 0 0,-1 0 0 16,0 1 0-1,1 0 1-15,0-1-1 0,1-1 0 16,-1 1 0-16,-1 2 0 16,5-2 0-16,-4-1 0 15,3 3 0-15,0-2 0 16,2-1 0-16,3-1 0 16,-1 4 0-16,0-1 0 0,1 0 0 15,2 0 0-15,-2 1 0 16,0 1 0-16,2-1 1 15,-2 1-2-15,3 0 1 0,-1 0 0 16,2 0 0-16,-4 0 0 16,4 0 0-16,-1 0 0 15,5 0 1-15,1 0-2 16,1 0 1-16,-1 2 1 16,6 0-2-16,-1 2 1 15,0-3 0-15,2 4 0 0,0-1 0 16,-2-1 0-16,2 2 0 15,0 2 0-15,-1 0-1 16,-1 3 1-16,1-2 0 16,2 3 0-16,-1-1-1 15,2 3 1-15,-2-1-1 16,2 3 1-16,-2-1-1 0,2-1 1 16,1 4 0-16,-2 0 0 15,2 4 0-15,-1-4 0 16,3 6 1-16,-1-3-3 15,3 3 2-15,2-3-2 0,0 3-1 16,4-2 2-16,-3 1 2 16,5 1-1-16,-1-1-1 15,1 1 0-15,1 0 1 16,2 2-1-16,0-2 2 16,0 2-3-16,0 2 2 15,2-2 1-15,5 0-1 0,0 0 0 16,4 0-1-16,-1-2 2 15,5-2 0-15,1 1-1 16,6-1-1-16,3-1 1 16,6 1-4-16,10-1 5 0,5 2-4 15,8-3-3-15,9-1 2 16,11-2-4-16,8 2 0 16,11-1-2-16,9 0-2 15,8 0-9-15,9-1-16 16,10-1-6-16,8-5-22 15</inkml:trace>
  <inkml:trace contextRef="#ctx0" brushRef="#br0" timeOffset="2484.305">10716 13675 254 0,'-8'0'10'16,"0"-9"-1"-16,-1 4 2 16,2 0 5-16,0 1-5 0,2 2-2 15,-1 0-2-15,4 2-6 16,0-1 1-16,2 1-2 16,0-2-7-16,15-2-11 15,4-4 26-15,10-3-1 16,7-5-1-16,7-2-1 0,2-2 2 15,-2-1-3-15,2-2 0 16,-6 3 4-16,-2 2-2 16,-7 1 4-16,-4 2-1 15,-4 2 3-15,-2 5-6 16,-6 1-1-16,-1 2-4 16,-2 3-1-16,-1 2-4 0,2 0-17 15,0 0-22-15,-5 0-68 16</inkml:trace>
  <inkml:trace contextRef="#ctx0" brushRef="#br0" timeOffset="3343.6134">14444 9997 271 0,'-3'-8'14'0,"-1"-5"15"16,4 2-25-16,0 4-1 16,0 2 2-16,0-3-6 0,10 5-1 15,5-2-5-15,3 1 5 16,5-3-3-16,3 0 9 16,1-4-11-16,3 0 12 15,4-3-4-15,0-4-2 16,4-2 4-16,1 1 7 15,1-4-3-15,-1 0 0 0,1 1 0 16,-3 3 1-16,-5-1 0 16,-1 6-5-16,-6 1-1 15,1 6-2-15,-3 0 0 16,1 4-6-16,0 3-31 16,-2 0-43-16,-2-4-51 0</inkml:trace>
  <inkml:trace contextRef="#ctx0" brushRef="#br0" timeOffset="4202.9484">20177 10067 196 0,'7'-12'15'0,"3"-3"1"15,4 3-9-15,4-3 2 16,8 3-6-16,0-6-2 0,3 2-2 16,5-2 1-16,4 1 0 15,1-5 0-15,6-1 1 16,4 3 1-16,5-3-3 15,0 2 0-15,1-1-5 16,2 1 8-16,-3 3-4 0,-3-2 1 16,-5 4-3-16,-7 3-1 15,-2 5 5-15,-6 3-8 16,-7 3-39-16,-4 0 3 16</inkml:trace>
  <inkml:trace contextRef="#ctx0" brushRef="#br0" timeOffset="5343.5793">26153 9883 122 0,'-3'0'21'16,"3"0"-10"-16,0-1 4 16,0-1 1-16,0-2-7 15,0-1 5-15,3 1-24 16,3-1 25-16,2-2-10 0,0 1-4 16,4 1 2-16,2 0-4 15,3-1 4-15,8-1-4 16,8 0 2-16,6-2-14 15,15 2 10-15,7-7 6 16,12 3-13-16,3-2 36 16,7 1-22-16,-4-1-6 15,-3 3 4-15,-5 1-27 0,-13 3 3 16,-12 1-10-16,-16 0-1 16</inkml:trace>
  <inkml:trace contextRef="#ctx0" brushRef="#br0" timeOffset="8952.8157">5941 13269 122 0,'-1'-16'35'16,"-1"2"-24"-16,0-1 2 15,-1 3 23-15,3 3-10 0,0 0-5 16,0 2-7-16,0 2-3 16,0 2-5-16,0 2 0 15,0-1 2-15,0 2-2 16,0 0 6-16,0-2-8 0,0 0-1 15,2 1-3-15,6-1-1 16,6-3 2-16,6 1 3 16,7-1-3-16,6 0 0 15,4-1 0-15,5 1-11 16,2-1 20-16,4 1-10 16,-2-1 1-16,1-2-1 0,-4 1 0 15,1-3 1-15,-4 2 1 16,-6 1 9-16,0-3 3 15,-7 3 0-15,-3 2-6 16,-5 2-4-16,-4 1-3 16,-6 2-1-16,-2 0 0 0,-2 0-11 15,-5 0-33-15,0 7-16 16,-5 0-14-16,-6-4-35 16</inkml:trace>
  <inkml:trace contextRef="#ctx0" brushRef="#br0" timeOffset="9406.1144">6290 12969 218 0,'-13'-12'13'0,"5"-1"14"16,-2 2 5-16,3 1 4 15,0 2-9-15,5 0 1 16,-1 1-3-16,3-3-15 16,0 7-5-16,2-1-6 0,8 3-4 15,4-1 1-15,6 2 5 16,7 0 0-16,0 0-1 16,7 0 0-16,-2 0-1 15,1 0 2-15,-1 0-1 0,0 0 1 16,-1 2 1-16,-1-2-2 15,-1 0-9-15,0 1 18 16,-2-1-7-16,-3 2-1 16,-4 0-18-16,-5 0 33 15,-4-1-16-15,-4 4 1 0,-1 0-2 16,-6 3 2-16,0 5 0 16,-5 6 1-16,-7 8 0 15,-6 6 1-15,-5 11-3 16,-2 6 2-16,-4 13-2 15,-1 6-7-15,1 5-42 16,-5-5-40-16,3-8-79 16</inkml:trace>
  <inkml:trace contextRef="#ctx0" brushRef="#br0" timeOffset="10609.1493">11819 13834 126 0,'0'0'194'0,"-2"-11"-184"15,2-1 7-15,0-2-8 16,7 1-1-16,7-5 3 16,6 2-4-16,4-4-8 0,8-1 8 15,6 0-4-15,4-4-5 16,7-2-5-16,2-1 15 15,2-3-10-15,1 4 5 16,-2-7-17-16,-5 8 30 16,-5 2-13-16,-7 2-3 0,-9 4 0 15,-9 4 1-15,-4 6-2 16,-8 4 1-16,-5 0-10 16,0 4-17-16,-7 0-30 15,-11 0-31-15,-4 1-11 16</inkml:trace>
  <inkml:trace contextRef="#ctx0" brushRef="#br0" timeOffset="10890.3663">12060 13436 286 0,'-2'0'42'16,"2"-2"-19"-16,0-5-24 15,9 2 1-15,6-2 3 16,4 1 0-16,8-2 2 15,0-1-6-15,3 1 2 16,1 1-9-16,-1 2 16 0,-1 2-6 16,0 2-1-16,-3 1-1 15,-1 0-4-15,-3 8 4 16,0 6-2-16,-1 5-1 16,-3 10 1-16,-2 5 2 15,-3 6 3-15,-4 9-10 16,1 3-14-16,-2 3-34 0,1-1-10 15,3-6-32-15</inkml:trace>
  <inkml:trace contextRef="#ctx0" brushRef="#br0" timeOffset="11859.0486">16026 14079 269 0,'1'0'-14'0,"-1"-6"36"0,5-1-2 16,0 0-3-16,7-2 0 15,5-4-10-15,7-3 2 16,9-2-1-16,3-3 0 15,7-4-8-15,6 2 1 0,0-4-2 16,2-1 1-16,3-3-2 16,1-2 7-16,1 2-5 15,0-3 2-15,-4 0-2 16,-2 2 1-16,-5 0-1 16,-4 5-1-16,-7 4-3 15,-7 1-4-15,-7 7-9 0,-6 6-1 16,-4 4-15-16,-7 1-2 15,-3 4-17-15,0 0-24 16,-5 0 48-16,-6 7 22 16,-5-2 3-16,0 2 4 15,-2-1 4-15,0-2 10 0,-2-1 1 16,2 1-1-16,0-3 0 16,2 1-1-16,3 0-1 15,4-2-4-15,4 0-6 16,4 0 3-16,1 0-3 0,0 0 0 15,8 0-1 1,6 0 27-16,4-5-9 0,1 1-8 16,2 4-5-16,-1 0-2 15,-2 0-4-15,0 5-1 16,-2 9-5-16,-5 4 1 16,-3 9-4-16,-1 5-17 15,-6 4-21-15,1 0-11 0</inkml:trace>
  <inkml:trace contextRef="#ctx0" brushRef="#br0" timeOffset="12609.0068">21771 14103 274 0,'-17'2'24'16,"6"-2"-20"-16,1 0 3 16,2-7 5-16,3 0 2 15,3-2 0-15,0-4-4 0,2-4-6 16,4-3-4-16,16-5 0 15,11-5-4-15,8-2-8 16,13-10 1-16,9 2-20 16,5-5-6-16,6 0 15 15,-3 1-10-15,-8 1 19 16,-4 4-9-16,-8 1 8 16,-10 6-10-16,-7 6 12 0,-8 4-1 15,-9 4 8-15,-7 7-26 16</inkml:trace>
  <inkml:trace contextRef="#ctx0" brushRef="#br0" timeOffset="12968.3417">22052 13527 169 0,'-1'0'103'16,"-3"0"-97"-16,2-3 11 16,2-3-9-16,0 3 5 15,9-3-10-15,8 1 1 0,7-2-1 16,13-4 1-16,5 2 1 16,13-2 0-16,6 1-1 15,1 0-3-15,1 4-1 16,-3 0 0-16,-9 5 2 15,-7 1-2-15,-10 1-1 16,-11 16 0-16,-11 6-4 0,-10 11-2 16,-2 9 14-16,-14 10-5 15,-8 11 1-15,-5 13-1 16,0 8-5-16,-2 5-51 16,2-5-79-16</inkml:trace>
  <inkml:trace contextRef="#ctx0" brushRef="#br0" timeOffset="15921.4801">10857 13518 132 0,'0'-3'6'0,"0"-4"6"16,0 1-9-16,0 1-5 15,0 1-13-15,0-3 3 16,0 1-44-16,0 3 24 16,0-2 48-16,0 2 20 0,0-4-2 15,0 3-20-15,0-3-4 16,0 0 24-16,1 1-16 15,-1 1-9-15,0-1-3 16,0 1-1-16,0 2 1 16,0 2 1-16,0-2 6 15,0 0 11-15,0 3 9 0,0 0-8 16,0-1-8-16,0 1-4 16,0-2-4-16,0 2-1 15,0-1 0-15,0-1 2 16,0-3 0-16,0 0-2 15,2-5-4-15,9 0-1 0,4-5-3 16,11-2-8-16,6-5 12 16,5-3-72-16,2-10-81 15</inkml:trace>
  <inkml:trace contextRef="#ctx0" brushRef="#br0" timeOffset="17561.9892">15118 13456 50 0,'-2'0'33'16,"2"0"-10"-16,0 0-5 15,0 0 4-15,0 0 8 16,0 0 0-16,0 0 1 0,0 0 4 15,0 0-16-15,2 0-19 16,4-5 2-16,3 0 0 16,4-1 1-16,1-4-4 15,1 2 4-15,4-2 3 16,1-1-6-16,0 0 4 0,1-2 0 16,-2 4 2-16,-1-3 1 15,1 2 1-15,-4 4-7 16,-5-1 1-16,-1 2-6 15,-4 3 2-15,-2 0 2 16,-1 2-6-16,-2 0-1 16,0 2 0-16,-2 6 14 0,-6 2-6 15,-4 2 0-15,-3 1 1 16,-2 1-1-16,0-5 0 16,3 0 1-16,1-4 1 15,6-2-2-15,4-3 1 16,3-1 6-16,10-11-8 15,14-7-5-15,11-4 7 0,9-7-4 16,9 0 8-16,5 0-7 16,1-1 2-16,2 6-18 15,-8 6-50-15,-9 1-40 16</inkml:trace>
  <inkml:trace contextRef="#ctx0" brushRef="#br0" timeOffset="20249.2888">20143 13447 125 0,'0'0'83'0,"4"-9"-49"16,13-3-17-16,5-3-4 16,9 0-1-16,9-4-5 15,4 1-8-15,9-1-1 16,3-2-30-16,3-4-50 0,2-4-64 15</inkml:trace>
  <inkml:trace contextRef="#ctx0" brushRef="#br0" timeOffset="21827.3122">22293 13488 168 0,'0'0'33'0,"0"0"-15"15,0 0-19-15,0 0 2 0,5 0 0 16,1 0 0-16,-1 0 0 16,3 0 1-16,2 0-2 15,2 0-2-15,3 0 1 16,4 0 3-16,3 0 4 16,3 0-3-16,4 0-3 0,2 0-3 15,5 0 9-15,-1 0-5 16,5 2-2-16,3-6 2 15,3 2 0-15,7-2 0 16,1 1 1-16,3 2-8 16,5-3 8-16,0 4-1 15,3-1 0-15,3-1-15 0,0-1 6 16,-2-1 1-16,5 3-6 16,-5-2 4-16,2 1 6 15,-1-3 6-15,2 1-3 16,-5 3 5-16,1-4-2 15,-1 4-8-15,-1-1 11 0,0 0-4 16,-2 2-2-16,2 0 3 16,-2 0-4-16,0 0-1 15,0 0 4-15,2 0-4 16,-2 0 4-16,0 0-1 16,2 2-1-16,1 0 2 15,1 2-2-15,1-2 0 0,2 2 1 16,1-2-5-16,1 4-3 15,0-3 4-15,-1 1-4 16,0 0 5-16,-4-1 4 16,1-1-2-16,0 1-3 15,-1 3 6-15,1-5-4 0,3 3-5 16,-1-1 20-16,2-1-13 16,0-2 1-16,2 3-2 15,2-3 2-15,-3 1-3 16,2-1 5-16,0 0-7 15,-2 0 8-15,4 0-5 0,-4 0 0 16,2 0 0-16,-4 0-5 16,-2 0-6-16,-1 0-8 15,-3 0-14-15,-1 0 33 16,3 0 0-16,0 0 6 16,-1-1-2-16,-3-2 0 15,0 0-1-15,-5-1-2 0,-2 2-6 16,-5-2-17-16,-8 1 28 15,-5 0-11-15,-4 0 23 16,-1-3-7-16,-3 2-8 16,1 1 3-16,-2 1-3 0,0 2-10 15,-3 0-11-15,-1 0-46 16</inkml:trace>
  <inkml:trace contextRef="#ctx0" brushRef="#br0" timeOffset="23561.6588">5645 13294 281 0,'-19'-11'-12'0,"4"-4"14"0,1 1 1 16,2 2 9-16,4-1-3 16,3 3-5-16,-1-1 0 15,3 3-3-15,-2 0-1 16,4 1 0-16,1 1-3 0,0-1 5 15,6 0 4-15,8-1-5 16,4-2 2-16,9 2 0 16,9-3 6-16,1-3-4 15,8 3-3-15,2-3-1 16,5 2-1-16,2-3 0 16,5-1-2-16,0 0 2 0,1 0 3 15,1 0-2-15,0 1-1 16,0-1 3-16,-4 2-3 15,1 1 0-15,-7 3 1 16,-5 1-1-16,-5 2 0 16,-7 0-4-16,-5 5 4 0,-11 0-32 15,-4 2-34-15,-8-3-39 16</inkml:trace>
  <inkml:trace contextRef="#ctx0" brushRef="#br0" timeOffset="24108.5049">6091 12896 218 0,'-19'7'13'15,"4"-5"-12"-15,3 1 4 16,4-1 12-16,4 2-14 16,4-1-3-16,0-1-10 0,5 0 10 15,6-2-4-15,4 0 14 16,5 0-8-16,1 0-1 16,4 0 5-16,4-6-1 15,0 1 0-15,3-2-2 16,2 2-1-16,0-3-1 0,0 3 0 15,2 2 1-15,-3-1-2 16,-1-1 0-16,-6 1 0 16,-1 0 1-16,-3 3-1 15,-3-1 1-15,-5-2-1 0,-2 4 0 16,-3-1 0 0,0-1 1-16,-4 0-1 0,1 2 1 15,-3 0 4-15,2 0 0 16,-2 0 0-16,-1 4 5 15,-1 6-3-15,-1 8 0 16,0 7-3-16,-1 5-2 0,-11 10-2 16,-5 7 4-16,-3 6-3 15,-5 2 4-15,-3 4-3 16,1 0-11-16,-2 0-25 16,2-6-24-16,1-7-4 15,1-7-53-15</inkml:trace>
  <inkml:trace contextRef="#ctx0" brushRef="#br0" timeOffset="24577.2447">6155 13233 97 0,'-18'-7'4'16,"0"3"-4"-16,-2 4 1 15,0 0 0-15,-1 0 0 0,0 2 0 16,-1 4-1-16,1 1 1 15,4-2-1-15,2-3 1 16,3 1 20-16,5-3 16 16,4 0 2-16,3-1 3 15,0-8-24-15,8-2-3 0,9-3-10 16,4-2 8-16,11-2-3 16,3-3 4-16,6-1 5 15,2 2-10-15,4-1-7 16,1 4 0-16,-1-2-1 15,-4 5-1-15,2 0 1 16,-7 3-2-16,-6 2-3 0,-5 2 0 16,-2 2-7-16,-9 1-1 15,-5 2-19-15,-4 0-14 16,-7-1-25-16,0-2-33 16</inkml:trace>
  <inkml:trace contextRef="#ctx0" brushRef="#br0" timeOffset="25061.5514">5531 13037 179 0,'-2'0'13'0,"2"0"3"15,3-5 14-15,16-2-1 16,9-3-19-16,9 0 15 16,12-1-10-16,2-1-6 15,2 1-7-15,3-2-9 0,3 5 18 16,2-3-10-16,-2 0-3 15,1 2 7-15,1-3-6 16,0 0 2-16,-2-1-1 16,-1 0 2-16,-5-1-2 0,-1 4 1 15,-3 0-1-15,-6 0 1 16,-4 2-1-16,-5 3-1 16,-5 3 3-16,-6 2-1 15,-4 0-1-15,-4 4-6 16,-3 10 6-16,-3 6-2 15,-2 7-1-15,-4 8 8 0,0 15 4 16,-3 17-6-16,-5 18-2 16,-14 15 1-16,-10 21 2 15,-14 12-25-15,-13 5-76 16</inkml:trace>
  <inkml:trace contextRef="#ctx0" brushRef="#br0" timeOffset="30311.4268">12875 12903 248 0,'-7'0'6'0,"3"0"10"16,1 0-8-16,1 0-7 16,2-2-2-16,0 2-9 0,0 0-13 15,0 0-2-15,0 0 21 16,0 0 1-16,0-1 4 15,0-3 3-15,0 1-1 16,-5 0 2-16,0-2-2 16,0 2-1-16,-2-1-2 0,0 1 3 15,1-3-3-15,1 4 1 16,-1 0 4-16,3 1 13 16,1-1-3-16,-3 2 2 15,3-2-6-15,1 2-6 16,-4-2-5-16,3 2-1 15,-1 0 0-15,-2 0-4 0,-1 0-3 16,1 0-5-16,0 0-14 16,2 0 17-16,0 0-22 15,3 0-16-15,0 0-83 16</inkml:trace>
  <inkml:trace contextRef="#ctx0" brushRef="#br0" timeOffset="32123.7751">15221 12696 256 0,'2'0'28'0,"0"0"-20"15,-1 0-7-15,1 0 1 16,-2 0 0-16,0 0 0 16,0 0 1-16,0-3-1 15,0-1-3-15,-7 2-11 16,-3 0-6-16,-5 1-8 0,-1-1 11 15,-6 0 5-15,-1-1 2 16,-1 1-3-16,-4 0 4 16,-2-2 6-16,-2 1 1 15,-2-1 1-15,-3 3 1 16,-2-1-2-16,-1 0 0 0,-3 0 2 16,-3 2-2-16,-3 0-2 15,-1-2 2-15,-2 2 0 16,-4-2 0-16,-2-1 0 15,-1 1 2-15,-2-1 4 16,-2 1 3-16,2 0-2 0,-2 2-1 16,-1-2 0-16,1 2-2 15,-4 0 4-15,1 0-1 16,-4 0 9-16,1 0-9 16,-4 4-1-16,0 3-5 15,-5 2 0-15,3 3-1 16,-2 1 0-16,-4-1-3 0,2 3-2 15,0-1-7-15,-2 2 7 16,4-4 2-16,-4-1 0 16,5-2 1-16,3 0 2 15,5-4 2-15,-1-1-1 16,6-2 2-16,2 0 1 0,6-2 0 16,1 0-2-16,4 0-2 15,2 0 1-15,6 0 0 16,1 0 0-16,7 0 7 15,3 0-4-15,4 0-3 0,4 0-1 16,7 0 1-16,1 0 1 16,5 0 1-16,3 1-1 15,3 5-4-15,0 2 1 16,2 5 0-16,2-1 1 16,0 5-1-16,0 0 1 15,0 5-1-15,6-1 1 0,-1 1 0 16,2 1-2-16,2 2 4 15,1 2 0-15,0-2-1 16,1-2 4-16,0 4 5 16,1-4-8-16,0 2 2 0,3 0-2 15,-1-1 1-15,1-2 2 16,4 1 10-16,1-1-5 16,4 0-6-16,3-1 1 15,2 2-3-15,3-6 1 16,2 4-1-16,5-6-1 0,2-4 1 15,3-1-1-15,2 0-1 16,5-4 1-16,3-2 2 16,3-1 3-16,0-1-2 15,4-2 0-15,3 0-1 16,2 0-2-16,2 0 1 16,-1 0-2-16,4 0 1 15,0-2-1-15,0-1-2 0,1-2 6 16,0 1-4-16,3-1 1 15,1-1 0-15,1 3 0 16,1-1-1-16,-2-1 0 16,4 2 0-16,-4 0 0 15,2 0-2-15,1-1 0 0,-3 2 1 16,-1 2 2-16,-2-1-1 16,-2 1-1-16,-3 0 2 15,-4 0-2-15,-3 0 0 16,0 0 1-16,-1 1 1 0,-1 2-1 15,-5 0 0-15,-1 0-3 16,-2-3-3-16,-4 1 2 16,-6 1 1-16,-5-1 3 15,-4 1 0-15,-5 0 1 16,-2-1-2-16,-4 1 1 16,-1-1 0-16,-1-1 0 15,-4 0 1-15,2 0-1 0,-5-4 1 16,0-4 0-16,-4-8 2 15,-3-2 5-15,-1-2 3 16,-4-7-2-16,0-2-2 16,0-1-2-16,0-1-3 15,-5-2-1-15,0-1 0 0,1 0 0 16,1 0 0-16,3 0-2 16,0 2 2-16,0 0-2 15,0 1-13-15,5 3-21 16,5 3-73-16,2 0-37 0</inkml:trace>
  <inkml:trace contextRef="#ctx0" brushRef="#br0" timeOffset="33951.7704">14085 12609 247 0,'3'0'14'0,"3"0"-2"16,-1 0-8-16,4 0-4 16,6-2 0-16,1-2 10 0,2-1 3 15,-1-2-6-15,7-2 1 16,1-2-3-16,2 1-1 16,6-3-4-16,1-1 1 15,7-3-2-15,4-4 1 16,5-2 3-16,4-2-6 0,5-4-1 15,0-1 8-15,-1 0-4 16,3-4-3-16,0 0 2 16,2-2-1-16,0-1 1 15,1-2 0-15,4-2-4 16,-1 1-1-16,5-2 6 0,-2 2-1 16,1 2 3-16,-3-2-2 15,1 3 0-15,-1-3 0 16,-3 1 3-16,-2-1-5 15,0 0 2-15,1-1 5 16,-1 0 1-16,2 2 8 16,-3 0-5-16,5 1-1 0,0 1-6 15,-3-1 1-15,1 2-2 16,-2-1-1-16,-4 0 5 16,0 3-4-16,-3 0 1 15,-3 1 1-15,-2 3 2 0,-5 1 5 16,3 1-6-16,0 3 0 15,-3-3-1-15,3 3-3 16,-3-4 1-16,3 1 0 16,-1-1-1-16,-4 2 0 15,-5 1 0-15,-1 1 0 16,-3 1 2-16,-2 1 0 0,-5 3 6 16,1 2-4-16,-5 4 0 15,-4-2-2-15,-1 6 0 16,-4-1 0-16,-3 2 0 15,-2 1-1-15,-2 4 0 16,3 0 0-16,0 0-2 16,0 2-5-16,1 2-8 0,1 0 0 15,1 0-7-15,3 0-17 16,-4 0-28-16,2 4-37 16</inkml:trace>
  <inkml:trace contextRef="#ctx0" brushRef="#br0" timeOffset="35029.8846">18653 12612 255 0,'2'-12'24'0,"-2"-6"25"16,2 2-18-16,1 0-15 15,1 0-2-15,-1-1-5 16,1-2 0-16,-1 3-5 0,-1-2-1 15,-2 1-2-15,0-3 0 16,0 2 1-16,0-4-2 16,-3 3-2-16,-6-5 0 15,0 2 1-15,-1-2 2 16,-2 1 0-16,2-4 0 0,0 1 2 16,0-3-4-16,1 0 2 15,-4-2 0-15,4-2-1 16,-1 1 1-16,-2-1-1 15,0-2 0-15,-3 3 1 16,1-1-1-16,-4 1 0 16,-1-3 1-16,-3 0 1 15,0-2-1-15,3-1 0 0,-4-1 1 16,4-1 2-16,0 2 1 16,-1-4 1-16,6 3-2 15,-1-2 14-15,1 2-16 16,1-2-1-16,-3-1 0 0,3 2-1 15,-2 0 1-15,0 4 0 16,1 3-2-16,-3-1 1 16,3 3 2-16,-2 3-3 15,2-1 2-15,-1 2 0 16,1 3-2-16,0-2 2 16,1 3-2-16,1 4 2 0,0-2-2 15,4 3 2-15,1 1-2 16,1 5-3-16,0-1-8 15,3 3-14-15,-1 2-14 16,1 4-50-16,-4-2-29 16</inkml:trace>
  <inkml:trace contextRef="#ctx0" brushRef="#br0" timeOffset="35561.1175">16904 11023 196 0,'16'-9'11'0,"0"-4"-4"16,10 1-2-16,1-2 0 15,3 0 2-15,8-4 0 0,-2 0-1 16,5 0 1-16,-1-3 0 15,3 1 3-15,-1-2 6 16,4 2-1-16,-5-4-3 16,4 3-7-16,-2-3-1 15,-4 3-1-15,-1-1-2 0,-5 3 0 16,-3 1 1 0,-5-2 5-16,-2 5 0 0,-3-1 1 15,2 0-1-15,-5 4-3 16,2 0-1-16,-4 2-3 15,4 1 0-15,-5-1-2 16,2 5-12-16,-2 2-18 16,1-1-6-16,-1 4 3 0,1 0-36 15,-3 0-70-15</inkml:trace>
  <inkml:trace contextRef="#ctx0" brushRef="#br0" timeOffset="36107.9385">17958 10905 143 0,'0'0'129'0,"0"-5"-87"16,0-6 5-16,0 1-28 15,2-1 0-15,-2 0-6 16,0-2-1-16,2 1-7 16,-1-1-4-16,-1-2 0 0,2-2-1 15,0 0 1-15,-1 1 0 16,4-6-1-16,-3 1 1 15,1-1 3-15,1-3-1 16,-1 1-1-16,2-3 0 16,-1-2 0-16,1 2 2 15,-1-1 2-15,0-1-5 0,-1 3-1 16,1 1 0-16,-2 0 1 16,1 3-1-16,1 1 0 15,-1 0 0-15,-1 1-1 16,0 4-5-16,-1-2 2 15,4 2 0-15,-5 0-4 16,3 2-3-16,-1 3 0 0,0-2 1 16,1 3 0-16,-1-1 4 15,0 4 3-15,1-2-1 16,-1 6-2-16,0-1-8 16,1 2-15-16,3 2-27 0,-2 0-17 15,-1 2 26-15,1 5-29 16</inkml:trace>
  <inkml:trace contextRef="#ctx0" brushRef="#br0" timeOffset="36514.3359">17845 10411 300 0,'11'-32'21'0,"-2"-4"5"0,1 1 1 15,5 0-5-15,-3 0-8 16,0 2-4-16,0 4-6 16,-5 6-2-16,4 1-2 15,-7 8 0-15,-1 2-15 16,-1 4-16-16,-2 5-38 15,0-1-38-15,-2 0-67 0</inkml:trace>
  <inkml:trace contextRef="#ctx0" brushRef="#br0" timeOffset="37014.2674">17827 10078 56 0,'26'0'-8'0,"4"0"13"16,1 0 1-16,3 0-3 15,3 0-1-15,-1 0-2 0,3-2 0 16,3 0-5-16,1-1-15 15,-1 1-19-15</inkml:trace>
  <inkml:trace contextRef="#ctx0" brushRef="#br0" timeOffset="37279.8697">18312 10056 6 0,'43'-3'28'0,"4"-3"-1"15,-2 1 6-15,1 0-13 16,4 1-9-16,-1-1 0 0,1 0-3 16,1-1-1-16,-1 1-1 15,0-1 2-15,2 3 1 16,-4-1-4-16,3 0-2 15,-2 1-2-15,-3 1 0 0,1 1 0 16,-2-1-1-16,-2 0 0 16,2 0 0-16,-3-2 2 15,4 3-2-15,-2-1 1 16,2 0 0-16,-4 2-1 16,2-1-1-16,-5 1-8 0,-1-2-2 15,-6 0-2-15,-5 2 7 16,0-2 2-16,-3 2 3 15,-7 0 2-15,0 0-1 16,-3 4-3-16,-7 1-66 16</inkml:trace>
  <inkml:trace contextRef="#ctx0" brushRef="#br0" timeOffset="41436.3882">14098 12591 77 0,'1'-4'93'0,"-1"2"-70"0,0 1-8 15,0-1-2-15,0 2 19 16,0-2-21-16,0 2 3 16,0-1-4-16,0 1-7 15,-3 0-1-15,-1-2-3 16,0 2 2-16,1-2 3 0,1 2-3 15,-2 0 7-15,3-2 0 16,-3 2-2-16,1 0-2 16,-1 0-2-16,1 0 2 15,-4 0-3-15,4 0 1 16,-2 0-1-16,0 0 0 0,-1 0 3 16,3-2-3-16,-5 0-1 15,1 0 2-15,-2-1 0 16,4 1 0-16,0-1 1 15,-1 1-2-15,0-1 0 16,3-3-2-16,-1 2-4 0,-1-1-6 16,4 0-2-16,-3-2 2 15,2-1 5-15,1 0 4 16,-1 1 0-16,2-3 1 16,0 1 0-16,0-1 2 15,0 1-2-15,5-3-4 0,0 1 9 16,0 2-6-16,1-2 7 15,-1 4-2-15,-3 0-2 16,-1 2 2-16,-1-1 5 16,5 5-3-16,-5-3 2 15,0 0-3-15,0 2 1 0,0-1 2 16,0-1 1-16,2-1-3 16,-1 0-2-16,-1-1-2 15,2-1 0-15,-2-2 1 16,0 2-2-16,0-2 2 15,0 0 1-15,0 2-1 16,-2-2 0-16,1 0-2 0,-6-2 1 16,4 1 0-16,-2-2 1 15,-1-3-2-15,1 1 2 16,2-2-2-16,-2 0 0 16,-2-2 1-16,4-2 0 15,-4 2-2-15,2-1 2 0,0 0-1 16,-3-3-1-16,1 2 1 15,0-1 0-15,1-1 0 16,1 1 0-16,2-4 1 16,0 0-1-16,3-1-2 15,0-3 3-15,0-2-3 16,0-1 0-16,0-1-8 0,3-3 3 16,0-2-4-16,-3 3 8 15,0-1 2-15,0 0 1 16,0-1 4-16,0 3-1 15,-1 0 4-15,-6 2-3 16,2 0-1-16,-4 0-1 0,2 0-2 16,-2 2 2-16,0-1-2 15,0 4 1-15,1-1 2 16,0 1 1-16,1 0-1 16,2 1 4-16,3-1-3 0,0-2 0 15,0 3-2-15,1-7-1 16,-1 1-2-16,-3 4 2 15,0-4 0-15,-2 1 0 16,0 1 1-16,-1-1 5 16,-4 3 3-16,2-1-4 15,-3-1-3-15,2 3-1 0,-1-3-1 16,1-2 1-16,0 3 5 16,3-5-1-16,-4 4 1 15,3-2 0-15,1 2-3 16,-2-1-2-16,1 3 13 15,-3 2-12-15,-1-2-4 0,1 2 0 16,-3 1 1-16,3 0 0 16,0-2 1-16,-3 2-2 15,3 0 0-15,-3-2-6 16,4 3 2-16,1-4 2 0,-3 6 2 16,2-1 0-16,1-1 0 15,-2 4-4-15,0-1 0 16,1 3 3-16,0 1-1 15,-1 0-3-15,3 1 1 16,0 2 1-16,0 3-2 16,4 1-6-16,-1 0-6 15,1 4-7-15,-2-4-60 0,-2 2-35 16</inkml:trace>
  <inkml:trace contextRef="#ctx0" brushRef="#br0" timeOffset="45483.2025">24886 12669 195 0,'0'0'23'0,"0"0"4"15,2-3-8-15,-1-1-2 16,-1 1 0-16,2 1-8 0,0-4-3 16,0 3-3-16,-1-2-1 15,1-3-2-15,1 3 1 16,-2-2 0-16,3 0-1 16,-2 0 1-16,-1-1-1 15,1 0 2-15,-2-3-2 16,2 2 0-16,1 0 1 0,-1-1-1 15,-2-3 1-15,2 2 2 16,1-2 1-16,-1-2 9 16,4 0-2-16,0-1-6 15,-1-1-2-15,3 0-1 16,1-3 0-16,3 1-2 0,-4-2 0 16,1 1 1-1,2-3 0-15,-2 0 0 0,0 2 0 16,-4-3 3-16,5-2 2 15,-3 2 0-15,-1-4-1 16,-2 1-1-16,4-1 0 0,1-1-1 16,-4 0-1-16,0 1 0 15,2-1 0-15,1 1-1 16,-1 2 1-16,0-3-1 16,-2 2-2-16,3-2 2 15,-5 1-1-15,1-1-1 16,-2-3 1-16,-1 2 0 0,-1-1 1 15,0-2-1-15,0-1 1 16,0 1-1-16,0 1 3 16,0-1-2-16,0-1 1 15,0 0-1-15,0-2 1 0,0 0-1 16,4 1-1-16,-2-3 0 16,-1 1 1-16,1 3-1 15,0 0 3-15,0-2-3 16,-2 4 3-16,0-2-1 15,0 2 0-15,0-4-1 0,0 3-2 16,0-2 1-16,0 0 0 16,0 1 0-16,0-1 0 15,0 2 0-15,0 1 0 16,0 1-2-16,-4 2 4 16,2-1-5-16,-3-1 1 15,2 2 1-15,-3-3 1 0,1 4 0 16,-1-2 0-16,-1 1 0 15,4 1 0-15,-4-1 1 16,3 2-1-16,-2 1-1 16,4-1 2-16,-1 4-1 15,-1-2 0-15,3 0 0 0,-1 1 0 16,0 1 0-16,-1 0 1 16,1-2-2-16,0 3 2 15,-3 2-1-15,0-4 0 16,2 3 0-16,-1 3 2 15,1 0 0-15,-2 0-1 0,0 0-1 16,1 2 0-16,-2 2 1 16,2-1-1-16,1 3 0 15,-1-2 0-15,1 3-1 16,0 0 3-16,-1 1 0 16,1 1-1-16,-1 2 1 15,1-4-2-15,0 4 0 0,3 1 1 16,-2 1-1-16,2 2 0 15,0-3 1-15,0 4-1 16,0 0 0-16,0 2 0 16,0-1-1-16,0 1-4 15,0 0-21-15,0 0-12 0,0 3-11 16,0 5-2-16,0-1 6 16,0 2-9-16,0-2-4 15,0 2-15-15</inkml:trace>
  <inkml:trace contextRef="#ctx0" brushRef="#br0" timeOffset="45842.5306">24925 10023 19 0,'-9'3'40'16,"2"-1"-6"-16,4-2-10 15,-2 1-1-15,0-1-5 16,4 0-9-16,-1 0-5 0,0 0-1 16,0 0-3-16,2 0 1 15,-3 0 3-15,3 0 6 16,0 0-1-16,0 0 3 15,0 0-2-15,0-3-8 16,0-2 7-16,0-3 5 16,5 1-10-16,-1 0 4 0,-1 0 19 15,0-2-8-15,0 0 8 16,-1 2-13-16,1 0-3 16,-1 2-6-16,3-5-1 15,4 5-2-15,-1-2-3 16,4-2 1-16,0 0-1 0,3 2-2 15,-1-2 0-15,1 2 0 16,-3 0-2-16,-3 5 1 16,1 2-1-16,-2 0-19 15,-1 12-22-15,1 8 16 16,3 9 2-16,-1 6 4 0,3 10 5 16,-1 7-51-16</inkml:trace>
  <inkml:trace contextRef="#ctx0" brushRef="#br0" timeOffset="50842.4134">9038 12693 83 0,'0'0'34'16,"0"-2"-6"-16,0 0-10 16,3 0-9-16,-3 0-4 0,0 1-2 15,0 1 0-15,0 0 1 16,0 0-2-16,0 0-1 15,0 0 0-15,0-2-1 16,0 2 0-16,0 0 1 16,0-2 5-16,0 2 2 15,0-3 1-15,0 3 3 0,0-4 12 16,0 4-7-16,-4-2-7 16,2 0-4-16,2 0-2 15,-2 1-1-15,1 1-2 16,-1-2 0-16,0 0 1 15,0 1 0-15,2-1 2 0,-3-2 1 16,3 2-2-16,-2 0 4 16,-1 1-2-16,3-3-2 15,-2 1-1-15,0-1-1 16,-3 0 2-16,2 3-2 16,1-3 6-16,1 1 3 15,-1 1-2-15,0-4-4 0,1 3-3 16,-1-2-1-16,2-1-1 15,0 2-1-15,0-3 5 16,0-2-3-16,0 3 2 16,0 2-2-16,0-4 1 15,0 3-1-15,0 2 1 0,0-2-1 16,0 1 0-16,0 0-2 16,0 1 2-16,0-1-2 15,0 0 4-15,0-1-2 16,0 2 1-16,0-1 0 15,0-2 3-15,0 1-2 0,0-2-1 16,0 2-1-16,0-4 0 16,-2 2 0-16,2 0 0 15,0-3 1-15,-2 0 0 16,-1 1 1-16,-1 0 4 16,1-5 4-16,-3 3 0 0,2-3-4 15,1 0-4-15,1 0 0 16,0-1-1-16,1-1-1 15,1-2-1-15,0 2 1 16,0-4 0-16,0 1-1 16,3-5 1-16,0 3-1 15,5-4 2-15,-2 0-2 0,2 0 1 16,-1 0 0-16,-2 0 0 16,2 4 1-16,0 0-1 15,-4 5 0-15,-1-1 0 16,1 8 0-16,-3-5 0 0,0 5-2 15,0 3-2-15,0 0 0 16,0 0-1-16,0 3-1 16,0-1-4-16,0 4-14 15,0-1-9-15,0 1-7 16,0 0 2-16,0 0 21 16,0 0-2-16,-3 0-2 0,-2 5 11 15,-2 1 0-15,0 1 3 16,2-2 7-16,0-2 1 15,0 0-1-15,0 0 5 16,1-2 9-16,0-1 6 16,-2 0 0-16,3 0 4 0,-2 0 8 15,1 0-11-15,1 0-9 16,-1-1 2-16,1-5-4 16,0 1-2-16,1 1-5 15,-1-6 2-15,1 2 1 16,0-5 1-16,1 0 0 0,-1-1-1 15,0-2-2-15,0-2 2 16,1-1-3-16,-1-3 1 16,0-1 1-16,2-4-1 15,-1-1 0-15,-1-2-2 16,2-3-1-16,0-3-2 16,0-4 1-16,0 0 0 0,0-5 2 15,0 1-1-15,0-2 0 16,0-2-1-16,0-4 1 15,2 0-1-15,-1 2 0 16,1 0-1-16,-2 0 2 16,0 0-1-16,0 0 1 0,0 0 0 15,0-4-1-15,0 1 0 16,0-2 0-16,0-2 0 16,0 0 0-16,0 0 0 15,0 0-1-15,0 0 2 16,0 4-1-16,0 4 0 0,0 1 1 15,0 0-1-15,-2-1 0 16,2 1 0-16,-1 2-1 16,1 0 0-16,0-1-2 15,0 2 0-15,1 1-1 16,6 3-8-16,-2 0 12 0,2-2 1 16,5 0-2-16,0 6-7 15,-3-3 10-15,0 7-3 16,0-2 0-16,-4 5 1 15,-1 5 1-15,-1 0-1 16,0 2 0-16,-3 2 0 0,0-1 0 16,0 6 1-16,0-1-1 15,0 0 0-15,0 4-1 16,-3-4 2-16,1 3 0 16,1 0-1-16,1-3 0 15,0 0 0-15,0 1-1 16,1-4 0-16,4 6 2 0,-2-2-1 15,1-1-1-15,-2 5 2 16,-2-1-1-16,0 1 1 16,0 2 0-16,0-4-1 15,0 3 1-15,0 0-1 0,0-1 0 16,0 0 1-16,3 2 0 16,-3-2 1-16,0 1 1 15,2 2-2-15,-2-3 1 16,0 4 0-16,0 0-1 15,0 2 1-15,2-1-1 16,-1 2-1-16,-1 1 0 0,2 1 0 16,0-1-1-16,1 2 1 15,1-2-1-15,2 1 1 16,1-2 0-16,2-1-2 16,1 1 2-16,3-2 0 15,-1 0 0-15,3-2 0 0,3-2-2 16,-2 2 4-16,4-1-2 15,1 0-2-15,1 0 2 16,5-1 0-16,2 0 0 16,5-4-1-16,2 0 1 15,3-1-2-15,5-3 2 16,0 1 0-16,3-4-3 0,-1 2 1 16,3-3 0-16,3 0 0 15,4-4-1-15,1 2 1 16,6-2-1-16,1 1-4 15,3-1-6-15,2-2-4 16,1 3 8-16,1-3 3 0,-3 2 4 16,5-1-2-16,-5 1 2 15,-2-2 2-15,-2 3-1 16,1-1-6-16,2-3 6 16,-2 3 0-16,1-3-2 15,2-1 3-15,-3 1 0 0,3 0 1 16,-2 3-1-16,-1-3 0 15,0 6-1-15,-6-1-16 16,1 2 2-16,-4 2 9 16,-3 1 3-16,-3 4 3 0,-5-2 0 15,-2 6-3 1,-3 1-17-16,-6 4-3 0,-2 2-2 16,-5 1-17-16,-5 2-51 15</inkml:trace>
  <inkml:trace contextRef="#ctx0" brushRef="#br0" timeOffset="52201.861">13302 9043 163 0,'-15'4'-14'15,"1"-2"31"-15,2-2 5 16,1 0-3-16,2 0-5 16,2 0 5-16,-1 0 9 15,5 0-7-15,-1 0 0 0,2 0 0 16,2-2-13-16,0-2-9 16,0 0-6-16,4 1 8 15,7-4-2-15,1-2 1 16,5-1-1-16,2-1 2 15,5-2 0-15,1-1-2 16,4-1 3-16,1 3-1 0,4-6 0 16,2 2-1-16,2-2 0 15,2-1-3-15,3-3 4 16,-2-3-1-16,2 0 0 16,5-3 0-16,-1 1 0 15,1-5-1-15,3 0 0 0,3 3-15 16,-3-5 25-16,2 4-8 15,1-4-1-15,2 2 1 16,-5-2-1-16,7-2 0 16,-2 3-12-16,3-5 11 15,0 1-8-15,-1-1 11 16,-1 4-1-16,0-4-1 0,-1 5 0 16,0-1 2-16,-2-2-2 15,-3 1 0-15,2-1 0 16,-3-1 1-16,0-3-1 15,-1 3 0-15,-5-1 0 0,2 2-1 16,-2 0 2-16,-2 1-1 16,-1 2 1-16,0-1-2 15,-1 1 2-15,1 0 0 16,-3 2-1-16,-3 3 1 16,-2-1 0-16,-4 6 4 15,-4 0-4-15,-2 1 0 0,-4 7 2 16,-5 2-2-16,-4 2 2 15,-2 4-1-15,-3 3-2 16,-3 1 2-16,0 3 1 16,-1 0-2-16,-1 0-2 15,0 0-4-15,0 0-23 0,2 0-33 16,-2 0 14-16,0 0-27 16</inkml:trace>
  <inkml:trace contextRef="#ctx0" brushRef="#br0" timeOffset="52733.0326">15292 7495 190 0,'0'0'11'0,"0"0"-11"0,4 0 4 16,2 0-3-16,3-2 0 16,3 0-1-16,0-1 3 15,3-1 6-15,4-1-1 16,4-2-7-16,3-1 8 0,-2 0 0 15,3-1-5-15,-2 1-3 16,-1 1 1-16,-2 2 0 16,-3-2 0-16,1 1 9 15,-1-1-3-15,-1 2 0 16,-3 2-2-16,1-3-3 16,-1 3-1-16,-3-1 0 0,-1 4-1 15,-4-2 0-15,-1 2 0 16,-3 0 0-16,-1 0 0 15,0 0 0-15,-1 0-1 16,1 4 3-16,-2 5 0 16,0 3-2-16,0 6 0 15,-7 7 1-15,-2 5-1 0,-5 6-14 16,-2 10-7-16,-1 3 3 16,3 4-15-16,-1 1-7 15,0-6-53-15</inkml:trace>
  <inkml:trace contextRef="#ctx0" brushRef="#br0" timeOffset="53842.3609">11183 8529 141 0,'-51'6'14'0,"7"-3"5"15,3 3 8-15,7-1 4 16,-1 0-29-16,7-1-1 0,3 1 1 16,5-3-2-16,6 0 1 15,6 0-1-15,4-2 3 16,4 0-4-16,0 0-19 16,12 0 6-16,5 0 14 15,7 0 4-15,8-8-1 0,4 0-3 16,6-7 3-16,6 3-3 15,4-4 4-15,6 0-3 16,8-2 0-16,4-4 1 16,6 1 0-16,7-4 4 15,4-4-3-15,6 1-2 0,4-4 4 16,9-4-3-16,-2 2 4 16,8 0 10-16,2-1-13 15,5 1-2-15,-4 2 0 16,3-2-1-16,-1 0 1 15,-2 0-1-15,0 0 0 0,0-1 0 16,2 0-1-16,1 2 3 16,-3 0-2-16,3-2-1 15,-1 2 2-15,2 1-2 16,-7-4 2-16,-3 1-1 16,-5 5 0-16,-9 2-1 0,-9-3 2 15,-7 8-4-15,-5 2-9 16,-6 1 17-16,-6 4-6 15,-6 0-3-15,-2 4-4 16,-9-1-4-16,-5 4 1 16,-8 2 1-16,-6 0 1 15,-5 1-4-15,-7 5-4 0,-3-1-7 16,-2 0 0-16,-4-1-22 16,-2 1-34-16</inkml:trace>
  <inkml:trace contextRef="#ctx0" brushRef="#br0" timeOffset="54248.5567">14392 7390 204 0,'-16'-6'22'16,"-2"-3"-1"-16,2-1 23 15,1 1-14-15,5 0-4 16,1 0-4-16,1 2-5 16,3 0-9-16,1 1 1 0,3 3-4 15,1-1-4-15,0 0-3 16,13 1-4-16,8 0 2 16,6-1 9-16,5 0-6 15,5 1 3-15,4 1-3 16,0 2-2-16,0 0 0 15,-1 0 0-15,2 0 1 0,-6 0-2 16,-4 5 2-16,-4 3-1 16,-5 0-3-16,-5 5 4 15,-4 1 0-15,-3 4 0 16,-4 9 1-16,-1 6-5 16,-4 10-1-16,-2 7-1 0,3 6-5 15,2 5-7-15,6-1-26 16,12-1-12-16,3-7-12 15</inkml:trace>
  <inkml:trace contextRef="#ctx0" brushRef="#br0" timeOffset="55248.5149">18010 8986 198 0,'-5'-12'6'0,"-3"-2"24"0,-2-1-11 16,-1-1-3-16,2-2 3 16,-2 0 6-16,1-1-13 15,-3-5-7-15,1 1-3 16,-2-2-1-16,0-3 0 15,-2-4-2-15,-3-2-1 0,-3-2-1 16,0 1 2-16,-4-6 1 16,-1 1 1-16,-5-6 1 15,1 1-2-15,-6-1 0 16,0-2 0-16,-2 3 2 16,-1-4 4-16,0 4 5 15,1 2 3-15,-2-2-7 0,-1 2-1 16,3 0-5-16,1 0 1 15,3 3-1-15,-1-2 0 16,4 4 2-16,1 1-3 16,4 3 0-16,2 2-2 15,-1-1 4-15,5 5-6 16,0 0-5-16,1 2-8 0,-1 3 1 16,2 3-5-16,1 2 3 15,1 4-4-15,0 1-10 16,3 5 5-16,1 1-26 15,4-3-64-15</inkml:trace>
  <inkml:trace contextRef="#ctx0" brushRef="#br0" timeOffset="55685.9977">16843 7761 223 0,'0'10'12'15,"0"-3"15"-15,0-1-3 0,0-1 0 16,0-1-4-16,0-1-10 16,0-1-4-16,0 2 2 15,0-4-3-15,0 0 4 16,0 0 3-16,0 0 5 0,-2-6-1 15,2-6-13-15,-1-6-4 16,-3-6-3-16,2-7 1 16,-4-3-2-16,3-4 3 15,-2 0-2-15,-1-2 4 16,1 4 1-16,0 6-1 16,3 7 1-16,2 5-4 0,0 2 4 15,11 7-5-15,4 4 4 16,11 3 0-16,9 2-1 15,9 0 1-15,12 2 0 16,7 8-5-16,10 10-27 16,12 7-25-16,8 3-13 0,9 13 8 15</inkml:trace>
  <inkml:trace contextRef="#ctx0" brushRef="#br0" timeOffset="57076.5078">24496 9070 66 0,'4'0'180'0,"-4"-6"-165"15,0-2 5-15,2 1-10 16,-2-3 9-16,0 3-15 16,0 0 0-16,0 0-1 0,0 0 1 15,-6-2 1-15,1 2 0 16,-4 2 0-16,0-3 0 15,-9 3-4-15,2-2-7 16,-7 2-6-16,-6 0-7 16,-2-1 7-16,-3 1 3 0,-3-1 0 15,-5 0-1 1,-1 0 0-16,-4-1 0 0,-3 0-3 16,-2 1-14-16,-4-1 10 15,-3 0-8-15,-2-2-16 16,-4 0 3-16,-5 0 8 15,-4-3 1-15,3-1 19 0,-4-1 14 16,-3 0 11-16,3-3-2 16,-8 0-5-16,4-1 3 15,-3-2-3-15,-3-3 3 16,-1 2 3-16,-2-4 5 16,0 3-5-16,-1-1-6 0,-1-2-1 15,-2 2-4-15,2-2-3 16,-1-2 4-16,-1 0 3 15,2-1 6-15,-1-2 2 16,-1-1-2-16,0-1 8 16,2 2-10-16,2 1-2 15,-3-3-1-15,1 5-3 0,3-2-3 16,-3 3 0-16,0 1-1 16,-2-3 1-16,4 1-1 15,0 0-2-15,0 0 3 16,2 1-3-16,2-4 2 15,1 0-1-15,0 4 0 0,5-2 0 16,-2 4 0-16,3 0 1 16,3 2-2-16,4-1 0 15,2 0 3-15,4 1-2 16,1-1 1-16,2 1 4 16,0 1 1-16,2 0-1 0,1 1 0 15,2-1 8-15,4-1-3 16,2 5 0-16,3-3-3 15,3 2-1-15,2 0-1 16,6 2 0-16,2 2 0 16,3 0-7-16,4 3-2 15,6 2 5-15,1 0-16 0,4 2-27 16,3 0-12-16,0 0-38 16</inkml:trace>
  <inkml:trace contextRef="#ctx0" brushRef="#br0" timeOffset="57467.1192">18881 7406 175 0,'-14'1'1'16,"-1"3"1"-16,3-1-1 0,-1 3-2 16,3-2-31-16,-1-4-55 15</inkml:trace>
  <inkml:trace contextRef="#ctx0" brushRef="#br0" timeOffset="57998.3169">18680 7641 370 0,'0'-14'3'0,"0"-4"14"16,0 2-5-16,0-2 0 15,0 2-4-15,0 0-3 16,0-2-1-16,0 2-2 15,0 2 2-15,-4-2-2 0,4 1 0 16,-2 0 0-16,2-3-1 16,0 1 0-16,0 0-4 15,8-3 0-15,4-1 1 16,2 1-1-16,6-1-1 16,4-3-1-16,7 3 6 15,1 2-3-15,5-1 0 0,7 4 4 16,-1 2-2-16,6-1 1 15,-2 6-1-15,8 2 1 16,-6 5 0-16,0 1 1 16,-2 1-2-16,-2 1 0 15,-6 8 0-15,-3 2-5 0,-6 2-8 16,-1 3-2-16,-4 3-5 16,-3 2-1-16,-2 5-16 15,-2-2 1-15,-5 3-20 16,-3-5-28-16</inkml:trace>
  <inkml:trace contextRef="#ctx0" brushRef="#br0" timeOffset="58826.3827">19219 7611 208 0,'-19'-18'1'0,"-2"0"21"15,0 0 21-15,-3 0-11 16,1-1-12-16,-2 1-7 15,-5 2-6-15,-1-2-3 16,1 2-3-16,-4-2 1 16,-3 2 0-16,-1 2-1 0,-1-4-1 15,-2-1-1-15,-1-1-3 16,-1 0 3-16,-2-3-1 16,-1 0-3-16,0 1 4 15,0 1 2-15,-1 0 0 16,1-1 3-16,-1 2 1 0,2 3 0 15,3-3-5-15,-2 4 2 16,5 0 1-16,1 3-3 16,1 3 0-16,3-1 10 15,4 2-44-15,3 2-19 16,1 0-6-16,2-2-42 16</inkml:trace>
  <inkml:trace contextRef="#ctx0" brushRef="#br0" timeOffset="59670.1057">16745 7104 103 0,'1'0'16'0,"-1"0"8"16,0 0 15-16,0 0-16 15,0 0-5-15,0-3 12 16,0-1 7-16,-1-5-7 16,-7-1 4-16,1-5-12 15,-4-5-4-15,1-1 6 0,-5-4-11 16,-1-5-2-16,-2-1 2 16,0-2-5-16,-2 1 0 15,0-1-3-15,5 1 1 16,-2 5 9-16,3 6-15 15,4 3 3-15,4 2-4 16,0 6-9-16,3 2-17 16,1 5-19-16,0 0-34 0,1 3-36 15</inkml:trace>
  <inkml:trace contextRef="#ctx0" brushRef="#br0" timeOffset="60185.8121">15112 7311 200 0,'11'-4'2'15,"5"-6"2"-15,5-4-1 16,8-4 6-16,8 0 2 0,9-5 2 16,8-2-2-16,4-2 0 15,4-4-1-15,6-1 0 16,2-1-2-16,5-3 4 16,1 0 0-16,-1 0 10 15,-2 4-12-15,-4-1-5 16,-4 6-1-16,-4 2-4 0,-7 5 2 15,-8 3-1-15,-2 2-1 16,-7 5-1-16,-1 2-24 16,-3 5-10-16,-6-1-16 15,-4 2-41-15</inkml:trace>
  <inkml:trace contextRef="#ctx0" brushRef="#br0" timeOffset="60623.2773">17084 7677 372 0,'0'0'7'0,"0"-9"0"0,0-3 6 16,0-5 7-16,-2-2-7 15,-1 0-4-15,-5-8-4 16,1 0-1-16,-4-2-2 15,-2-3-1-15,-2 2 1 16,-4-8-4-16,-6-1-4 0,-1 0-3 16,-7-4 0-16,-1 0 5 15,-2-2-1-15,2 6 4 16,2 0 1-16,3 5 1 16,3 4 0-16,7 4-2 15,6 7 1-15,4 5-1 0,6 3-22 16,1 2-58-16,1 2-53 15</inkml:trace>
  <inkml:trace contextRef="#ctx0" brushRef="#br0" timeOffset="60998.2494">16392 7045 246 0,'15'-28'24'16,"-3"-4"-10"-16,1-2 5 15,1 0-1-15,3 2-4 0,0 0-8 16,-2 3-3-16,-3 4-2 16,2 4-1-16,-1 1-6 15,-2 8-24-15,-2 1-18 16,-2 4-12-16,-5 1-51 15</inkml:trace>
  <inkml:trace contextRef="#ctx0" brushRef="#br0" timeOffset="61388.8539">15961 7295 126 0,'54'-46'20'0,"6"-2"17"16,-3-1-20-16,6-4-4 16,3-1-6-16,-3 2-1 0,-2 3-4 15,-5 6-2-15,-6 2-2 16,-7 7-24-16,-9 7-47 15,-8 4-33-15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1:47:49.7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3240 8371 114 0,'-3'-9'15'0,"-2"-2"-1"16,3 0-1-16,0 2 0 15,1 0 7-15,1 1 10 16,0-2-17-16,0 2-1 15,0-1-6-15,0 1-3 16,0 1 2-16,1 0 1 0,3 0 1 16,1 0-1-16,0 0-1 15,3-1-6-15,3 2 3 16,1-2-2-16,3 1 0 16,2 2 0-16,1-1 0 0,3 3 0 15,-1-2-1-15,2 3 1 16,2-2 0-16,1 0 0 15,1 3 0-15,-1-1-1 16,3 1 2-16,0-1-1 16,-1 0 0-16,4 2-1 15,-4 0 1-15,4 0-2 16,-3 0 1-16,3 0 1 0,1 2-1 16,-1 1 1-16,4 0 1 15,-1 1 0-15,0-2 1 16,2 0 0-16,3 1 0 15,0-1 0-15,2 0 0 0,0 0-1 16,4-1-1-16,1-1 2 16,-2 0-2-16,2 3 1 15,-2-3-1-15,-1 1 0 16,-2-1 0-16,-1 2 0 16,3 0 0-16,5 0 2 0,-1-2 0 15,5 1-1-15,2-1 0 16,4 0 0-16,-2 0-1 15,4 0 1-15,-3 0 0 16,3-1-1-16,-5-3 1 16,3 2-1-16,0-2 0 15,-1 1 1-15,0-1-2 0,0 1 2 16,3 1-1-16,-1 0 0 16,-1 1 0-16,-1 1 0 15,-1 0 0-15,-1 0 1 16,-1 0-2-16,-3 1 1 0,-3 3 0 15,1-1 0 1,-2 1 0-16,-1 2 0 0,-3-1 0 16,2-2 0-16,-2 3 0 15,2-3 0-15,-4 1-1 16,-2 0 0-16,0-1 1 16,-2 1 0-16,-1-3 0 0,0 1 0 15,3-2 0-15,-4 0 0 16,1 0-1-16,-2 0 2 15,0 0-1-15,0 0 0 16,-2 0 0-16,2-3-1 16,0-1-1-16,0 1-4 0,3 1-13 15,-8 0-27-15,-1-4-56 16</inkml:trace>
  <inkml:trace contextRef="#ctx0" brushRef="#br0" timeOffset="3140.4355">7090 8374 302 0,'2'0'-14'0,"-2"-5"35"16,0 0-7-16,5-1-5 16,9 2-7-16,7 3-3 0,13-1-9 15,9 0-13-15,8-5-27 16,2-6-130-16</inkml:trace>
  <inkml:trace contextRef="#ctx0" brushRef="#br0" timeOffset="8905.7208">21991 8544 171 0,'0'-7'17'0,"5"-1"17"15,2 3 0-15,5-2-14 16,0 0-7-16,5 1-9 16,2 1 1-16,3 0-4 15,5-2 0-15,3 1 2 0,2-1-2 16,8 0 4-16,2-1-2 15,2 2 5-15,5 0 2 16,6-1-13-16,4 4 9 16,4-3-4-16,2 2 1 15,7 1-3-15,3 0 0 16,3-1-3-16,5 1 7 0,0 1-4 16,4-1 0-16,-1 2 0 15,0 1-6-15,4 0 12 16,-1-2-5-16,3 2-2 15,-1 0 0-15,3 3 2 16,5 3 0-16,-2 1-10 0,0 0 1 16,0 1-8-16,0-3 4 15,-4 2-2-15,-3 0 2 16,-6-2 13-16,1 3-2 16,-5-1 3-16,1-2-3 15,2 1 2-15,-2-1-13 0,-4 2 26 16,2-2-6-16,-7-1 2 15,-4-1 0-15,-5 1-2 16,-5 0-3-16,-4-1 2 16,-6 1 2-16,-3-3-5 0,-4 3 2 15,-7 0-4-15,-5-1-1 16,-7 5-1-16,-8 2-2 16,-7-3-41-16,-7-5-59 15</inkml:trace>
  <inkml:trace contextRef="#ctx0" brushRef="#br0" timeOffset="15296.1281">8441 10283 220 0,'7'-13'4'16,"1"-1"1"-16,2 5 6 16,6 0-9-16,2 0-2 0,2 3 0 15,3-4 7-15,4 5-3 16,0-2-4-16,2 0 3 16,0 3-1-16,3-1 2 15,4 1-4-15,-1 2 3 16,9 1-3-16,-1 1-1 0,9 0 2 15,4 0-1 1,3 0 0-16,6 0 0 0,0 3 0 16,4 1-1-16,1 3-3 15,3 0 0-15,3 2 4 16,0 1-1-16,3 0-7 16,5 2 11-16,6-3-7 15,5 0 7-15,7 0-4 0,3 0 1 16,4-4 1-16,3 0-3 15,1-1-1-15,3-2 5 16,3-1-2-16,-2-1 3 16,1 0-3-16,-1 0 2 0,4 0 4 15,-4 0-3-15,4 0 16 16,-4 0-15-16,-2 0-3 16,-8 0 0-16,-2 0 0 15,-10-1-4-15,-3-1 4 16,-3 0 1-16,-7 2 1 15,-2-2 1-15,-5 2 1 0,-9-1-1 16,-8 1 3-16,-6 0 0 16,-5 0-4-16,-6 0-1 15,-5 1 0-15,-6 6-2 16,-1 1 0-16,-3 1-2 16,-6 1-7-16,2 1-28 0,-5-2-20 15,-7-7-37-15</inkml:trace>
  <inkml:trace contextRef="#ctx0" brushRef="#br0" timeOffset="18186.5158">18804 10288 126 0,'50'-7'-7'16,"-1"-4"21"-16,-1 1 5 15,-1-1 1-15,-1 2-2 16,0-2-2-16,-7 3 10 15,-2-2-8-15,-3 2-1 0,1 1-2 16,-7-1-6-16,-1 5-3 16,-1-1-5-16,-6 2 1 15,-5 2-3-15,0 0 2 16,-4 0-3-16,-4 4-3 16,0 5 3-16,-1 4-4 0,-3 5-34 15,-3-6-34-15,-2-7-8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1:48:22.7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7220 6091 149 0,'1'0'27'0,"4"0"-10"16,2 0-10-16,-2 0-3 0,2 0-3 15,-2 0 0-15,3 0 0 16,-5 0-1-16,1 0-7 16,-2 0-2-16,-2 0 5 15,0 2 5-15,0 0 1 0,0-1 1 16,0 1-2-16,0-2 6 15,0 2 14-15,0-2 5 16,0 0 5-16,3 0-17 16,1 2-12-16,-1-2 0 15,5 0 2-15,1 0-3 0,-1 0 3 16,7 0-1-16,-3 0 0 16,5 0 1-16,4 0 4 15,1 0 1-15,3-2-8 16,2-2 1-16,4-1 1 15,1 2-2-15,4-2-1 16,0-3-2-16,3 1 6 0,3 0-4 16,-1 0 3-16,1-1-2 15,4 1-2-15,0 2 2 16,1 0-3-16,-1-1 4 16,0 3-2-16,0-1 0 15,1 1 0-15,-2-1 1 0,2 2-1 16,1-1 1-16,6 1 0 15,-2 0 0-15,0 0-5 16,2 0 6-16,-2 2 0 16,4 0-2-16,-5 0 0 15,-2 0 0-15,0 0 0 16,-3 4 0-16,0 1 0 0,-5-1 0 16,0 2 0-16,-1-1 3 15,1 0-2-15,1 3 0 16,-1-3-1-16,0 2 0 15,-2 0 1-15,0 2-1 16,0-4 0-16,-4 2 1 0,-1-2-1 16,-5 1 0-16,2-1 0 15,-4 1 0-15,-2-3 0 16,-2 1 0-16,0-3 1 16,-1 1-1-16,3-2 1 15,-4 0 0-15,3 0-1 0,-1 0 1 16,-1 0-1-16,-1 0 0 15,-1 0 0-15,-2 0 2 16,-2 0-2-16,1 0 0 16,-5-3 1-16,2-1 4 15,1 2 1-15,-3-1 1 0,-1 1 0 16,0-1-5-16,-1 1 1 16,0-1-1-16,-1 3-2 15,-2-2 0-15,1-1 0 16,0 3 0-16,-4-3 0 15,1 3 1-15,-2-2 0 16,-1-1 0-16,0-1 2 0,1 1 0 16,1-5 1-16,0 1-2 15,3-2 0-15,-2-1-1 16,4-3-1-16,1 1 1 16,-2-3-1-16,-1 1 1 0,0-4-2 15,-1 4 4-15,-2-4-2 16,1 2 2-16,1-2 2 15,0-1-1-15,0-3-1 16,2 3-3-16,-1-5 0 16,1 1 3-16,-3 0-2 15,1 0-1-15,-2 0 2 0,0 3-1 16,-3 0 4-16,1 2-3 16,0 1 0-16,-2 0 1 15,0 4 1-15,0 0-3 16,0 1 1-16,0-1 0 15,0 2-2-15,0 2 0 0,0-3-3 16,-2 3 3-16,0-2 1 16,-1 1 1-16,-2 0-2 15,0 2 0-15,0-2 0 16,-2 0 0-16,0 1 0 0,2 0 1 16,-5 0-2-16,2 0 2 15,1 1 0-15,-5-2-2 16,3 0 1-16,-3-1-1 15,-3 2-3-15,0 0-1 16,-4 0 2-16,-2 0 2 16,-4 1-5-16,0 1 7 15,0 1-1-15,-6 1-3 0,2-1 4 16,0 3-2-16,-3 0 0 16,2 1 0-16,-1-2-1 15,-3 0-1-15,0 2 1 16,-2-1-1-16,-2 1 1 15,0 0 1-15,-3 1-1 0,-2 0 2 16,0 1-1-16,-1-3 1 16,-2 3 0-16,0 0 0 15,2-1 1-15,0 2-1 0,-3-1 1 16,2 0-1-16,0 0 0 16,-1 0 0-16,-2 0-2 15,1 0-7-15,-2 0-3 16,1 0 3-16,-1 0 8 15,0 0 1-15,-1 0-1 16,1 0 1-16,5 0 0 16,-2 0 1-16,4 0 0 0,-1 0-2 15,-1 0 1-15,7 0 0 16,-4 0 1-16,-1 0-3 16,-1 0 2-16,1 0 0 15,1 3 0-15,-1-2-1 16,1 0 1-16,-1 1 0 0,3 2 0 15,-3-1-1-15,4 1 1 16,4 2-1-16,0-1 1 16,4 2 0-16,1 0-1 15,3 0-2-15,3 2-5 0,0 0-2 16,3 0 7-16,0 3-2 16,-1-3 5-16,1 4 0 15,-4-1 0-15,2-2 0 16,-2 3 1-16,1 2-1 15,1-1 0-15,4 2-1 16,0 0 0-16,4 2 0 0,1 1 0 16,3 3 0-16,-1-1 0 15,1 3-1-15,4-2 2 16,-1 3-1-16,1 0 1 16,1 0-1-16,2 2-1 0,0-2 0 15,3 2 1 1,0 0 0-16,0-2 0 0,3 0 0 15,5 1 0-15,5 3 2 16,0 3 0-16,-1 7-5 16,-2 6-42-16,-4-1-27 0,-6 5-28 15</inkml:trace>
  <inkml:trace contextRef="#ctx0" brushRef="#br0" timeOffset="4203.0562">15238 6096 50 0,'-10'2'115'0,"5"-2"-98"16,2 0 9-16,3 0-13 15,0 0-10-15,0 0 5 0,0 0-2 16,3 0 0-16,7 0 4 16,4 0-4-16,6 0-2 15,2 0-1-15,7-2 4 16,6-1 4-16,6 1 6 16,3 0 1-16,9 2-5 0,6 0-5 15,4 0-4-15,5 0-3 16,0 2 0-16,6 3 0 15,3-1 0-15,-1-1-2 16,6-1 1-16,1-4 0 16,1 4 1-16,3-2 3 15,-2 0-3-15,3 0 0 0,-3 2 0 16,0 0 0-16,-3 2-1 16,-6 3 1-16,-5-2 0 15,-3 4-1-15,-7 0 1 16,-7 1-2-16,-5 0-13 15,-10 2-52-15,-6-7-43 0</inkml:trace>
  <inkml:trace contextRef="#ctx0" brushRef="#br0" timeOffset="5828.0434">21384 6120 202 0,'-5'-11'7'0,"5"-3"13"15,0 2-4-15,3 0 1 16,12 0-14-16,1-1-3 15,4 1-9-15,5-1-2 16,1 3 6-16,1-1 1 16,2 0 12-16,6 5-4 15,4-2-5-15,9 3 1 0,6 1 4 16,7 3 4-16,11-1 2 16,7 2-1-16,6 0-1 15,3 0-5-15,6 0-1 16,-3 2-2-16,6-1 1 15,0 1-1-15,0 0 0 0,1-2-10 16,2 0 1-16,0 0 5 16,0-2 3-16,2-1 1 15,1-3 1-15,-1 4 1 16,4 0 8-16,-3 1-3 16,-6 1-5-16,-7 0-1 15,-6 0-2-15,-11 9 2 0,-6-1-1 16,-11 5-2-16,-7 5-17 15,-14 1-25-15,-12 1-68 16</inkml:trace>
  <inkml:trace contextRef="#ctx0" brushRef="#br0" timeOffset="8827.8347">9955 6995 192 0,'-9'-4'4'15,"2"-4"2"-15,-1 1 2 16,4-1 20-16,1 0-10 16,1 2-4-16,2 1 4 15,0 0-13-15,0 1 4 0,0 2-5 16,0 0 0-16,0 1-7 16,0-1 2-16,4 2 0 15,5-2 1-15,0 0 0 16,5 2 1-16,3 0 2 15,-2 0 0-15,5 0 4 0,2 0-1 16,4-1-1-16,-4-3-1 16,3 2 1-16,4 1-1 15,-2-3 0-15,2 2 2 16,2 2-3-16,1-2 1 16,4 2-1-16,-1 0-3 15,7 0 0-15,-2 0 1 0,6 0 0 16,-1 0-1-16,5 0 1 15,2 0-1-15,1 0 2 16,1 0-2-16,1 0 2 16,-1 0 0-16,0 0-3 15,-2 0 1-15,0 0 1 0,2-2-1 16,-2 1-1-16,1-3 2 16,5 2-3-16,1-1 2 15,6-1 1-15,-1 1-2 16,4-1 3-16,0 0-2 15,-2 4 0-15,0-1 0 16,-1 1-1-16,-1 0 1 0,-4 0 0 16,-1 0 1-16,-1 0-1 15,1 3-1-15,2-1 2 16,-2 2-2-16,4-1 4 16,3-3-2-16,2 2-1 15,-5-2 0-15,2 0 1 0,-1 0 0 16,-6 0-1-16,1 0 0 15,1-3 0-15,-1-3 0 16,-3 2 1-16,-2 3-2 16,-5-3 1-16,2 2 1 0,-6-1-1 15,-2 1-1 1,-5 2 3-16,-3-2-2 0,0 2 0 16,-5 0 0-16,-5 0 0 15,-1 2 0-15,-4 5 0 16,-1 2-8-16,-2 4-18 15,-7 1-22-15,-5 4-9 0,-5 0-31 16</inkml:trace>
  <inkml:trace contextRef="#ctx0" brushRef="#br0" timeOffset="11374.5287">15118 7088 243 0,'15'-14'-25'0,"2"-2"38"0,3 1-3 16,4 3 4-16,3-1-2 15,4 3 0-15,-1 1-4 16,6 1-4-16,1 2 2 16,2 0-6-16,5 3 0 0,7-2 1 15,8 1-1-15,4 0 0 16,9 1 0-16,5-1-1 16,7 1 1-16,6-3 3 15,3 0-2-15,3 1 2 16,0-3 3-16,-1-2-1 15,-6 2 0-15,-3 1 8 0,-5-2-4 16,-8 5-3-16,-5 4-4 16,-7 0-1-16,-12 6 2 15,-8 4-56-15,-17-5-61 16</inkml:trace>
  <inkml:trace contextRef="#ctx0" brushRef="#br0" timeOffset="13030.649">18404 7001 305 0,'10'-11'-47'0,"4"-1"45"16,1-1 1-16,7 2 3 15,-1 1 3-15,4-1-8 0,2 4 8 16,0-2-5-16,2 2 1 16,2 3-1-16,1 1 2 15,0 1-2-15,2 0-2 16,2 0 4-16,1 2-4 0,5 0 2 16,1 0-1-16,2 0-1 15,3 0 4-15,3 4-4 16,2-2 2-16,3 1-3 15,2 1 6-15,-1 1-3 16,4-2 2-16,2 3-2 16,2-2 0-16,4-1 0 15,7 1 0-15,1-1 1 0,4-3-1 16,2 2 0-16,1-1-1 16,0 2 1-16,5-1-2 15,-1-1 4-15,2-1-2 16,-1 2 1-16,7 0-1 0,-1-2 2 15,-2 2-2-15,4-1 0 16,1 1 0-16,-1 2 0 16,3-1 0-16,-2 1-2 15,4 0 2-15,-5-1 2 16,4 2-2-16,-2-3 0 0,-2 2 0 16,1-1 0-16,-3-1 0 15,1-1-2-15,-7-1 2 16,1 2 0-16,-5-2 0 15,-2 0 0-15,-5 0 2 16,-2 0-4-16,-4 0 2 0,-4 0 2 16,-7 0-4-16,-5 0 4 15,-10 0-2-15,-2 0 0 16,-12 10 0-16,-9 2 0 16,-16-1-84-16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1:48:44.3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10772 5278 128 0,'5'-17'14'16,"2"0"-24"-16,2 1 10 15,1 1 4-15,0 6-8 16,-3 1 4-16,-1-2 5 0,-1 5 13 16,-1 2 5-16,-1 1-9 15,1 2-2-15,3 0-8 16,1 0-5-16,4 2 1 16,4 5 1-16,7 2 0 15,8 0 1-15,6-1 4 16,9 2-4-16,6-3-1 0,5 0-1 15,5 2 0-15,9-1-10 16,6-4 4-16,4 3 0 16,7 0 1-16,5-4-1 15,3-2-2-15,2-1 0 0,1 0 7 16,2-3 1-16,1-7 0 16,-2 1 0-16,2-3 0 15,0 1 1-15,-6 2-4 16,-7-1-51-16</inkml:trace>
  <inkml:trace contextRef="#ctx0" brushRef="#br0" timeOffset="1484.2779">4929 6005 248 0,'-6'-1'10'0,"1"-7"-3"15,0 3-4-15,0 2 2 0,4 1-2 16,-4 0-3-16,5 1 0 15,-2 1 6-15,2 0-4 16,0 0-1-16,0 0-7 16,0 0 3-16,2 0 3 15,6 0 0-15,4 3 0 0,3-1-1 16,9-2 4-16,-1 0 2 16,10 0-6-16,2-4 16 15,6-1-11-15,1-1-3 16,3-2 0-16,0 0-2 15,-4 1 2-15,-2-2-1 0,0 0-1 16,-10 2 1-16,-1 0 0 16,-5 2 0-16,-8-1 1 15,-5 4-1-15,-4 1-1 16,-3 1-3-16,-3 0-19 16,0 1-26-16,-5 7-10 15,-9-1-30-15</inkml:trace>
  <inkml:trace contextRef="#ctx0" brushRef="#br0" timeOffset="4516.0799">6065 6103 136 0,'4'-8'30'0,"-1"-3"-11"16,-1 2 2-16,2 2 2 15,-1 0-15-15,0 1-2 16,0-1 1-16,-1 4-4 15,1-1-3-15,1 1 3 0,-4 1 2 16,2 0 4-16,1 1-2 16,-3-1-2-16,0 2 2 15,0 0 1-15,2 0-5 16,-2-2 0-16,2 2 0 16,1-2 1-16,5 0-4 0,2 2 1 15,1-4-1-15,7 3 0 16,-2-1 0-16,4 2 1 15,0-2-1-15,1 1 0 16,1-1 1-16,1 0-1 16,3 0 0-16,-2 0 1 15,5 2-1-15,-2-2 0 0,3 2 1 16,-1-1-2-16,3 1 1 16,-1 0 0-16,1 0 0 15,2 0 1-15,0-2-2 16,3 2 1-16,1 0 1 15,-1 0-1-15,4 0-1 0,1 0 2 16,2 0-2-16,0 2 1 16,1-1 0-16,-5 1 0 15,8 0 0-15,-6 0 0 16,6 0-1-16,-6 0 2 16,4 1-1-16,-2-1 0 15,2-1 0-15,-4-1 0 0,5 2 0 16,0 0 0-16,-2-2 1 15,1 0-1-15,5 0 0 16,-3 0 1-16,1 0-1 16,-1 0 1-16,2 0-1 0,1 0 0 15,-5 0 0-15,1 0 1 16,-2 0-2-16,0 2 2 16,-1 0-1-16,2 0 0 15,-3 0 0-15,1-1 0 16,1 1 0-16,0 0 0 15,-1-1 1-15,-2-1-2 0,2 2 1 16,-5-2 0-16,0 2 0 16,1-2 0-16,-2 0 1 15,0 2-2-15,-1-2 1 16,-1 0 0-16,-4 1 1 16,-1 1-1-16,-3 2 0 15,-2-1-1-15,-4 3 1 0,-3 1-19 16,-1 0-23-16,-4 2-28 15,-4-4-4-15</inkml:trace>
  <inkml:trace contextRef="#ctx0" brushRef="#br0" timeOffset="5515.983">6933 6153 11 0,'6'0'99'0,"8"0"-85"15,-2 0-3-15,8 0-1 16,3-3 0-16,4-1-2 0,3 1 0 16,2-1-1-16,5 1-1 15,-1 0 1-15,5-3-3 16,-2 4-1-16,8-3-1 15,2 1-1-15,3-1 0 16,2-1 12-16,5 1-12 0,4 0 0 16,0-2 2-16,1 2 1 15,2-3 1-15,1 4-2 16,2-1 3-16,-3 0 0 16,4 1-3-16,-2-1 0 15,-2 1-2-15,3 1 5 16,-1-1-3-16,-2 1-1 0,1-1 4 15,-1-1-4-15,-5 1-1 16,0 0 0-16,-5 1 1 16,2 0-1-16,-6-1-1 15,-2-2 4-15,0 3-1 0,-5-3-2 16,0 3 0-16,-6-1-1 16,-5 1 0-16,-1 1 0 15,-6 2 0-15,-4 0-3 16,-3 0 3-16,-4 2-12 15,-7 3-49-15,-6-3-27 16</inkml:trace>
  <inkml:trace contextRef="#ctx0" brushRef="#br0" timeOffset="6719.0178">12698 6043 169 0,'0'-2'-8'16,"0"-5"27"-16,-1 2 4 15,1-1 5-15,0 4-21 16,0 1-4-16,1-1 0 0,4 0-1 16,7 1-1-16,2 1 1 15,4-2-3-15,1 2 3 16,5 0-3-16,6 0 2 15,1 0-1-15,9 0 1 16,-1 0-1-16,8 0 0 0,1-2 0 16,8 2-2-1,2 0 10-15,6 0-5 0,4 0-2 16,2 0-1-16,10 0 0 16,-4 0 1-16,4 0-1 15,3 0 0-15,-3 4 2 16,-1-1-2-16,0-1 0 0,-1 1 0 15,0 1 0-15,1 2 1 16,-4-1-1-16,5 0 0 16,-2 0 2-16,0 2-2 15,-3-1 0-15,-4-1 0 0,0 0 0 16,-5-1 0-16,-3 2 1 16,0-3-4-16,-2 1 5 15,-3-1-1-15,-2-1-2 16,-1 0 2-16,-3-2-1 15,-3 0 2-15,-2 0-4 16,-4 0 2-16,-2 0 3 16,-6-2-3-16,-1 0-3 0,-7 2 4 15,-1 0-2-15,-3 2 1 16,-3 7-3-16,-4 2-14 16,-7 1-52-16,-5-4-44 15</inkml:trace>
  <inkml:trace contextRef="#ctx0" brushRef="#br0" timeOffset="10906.5448">18845 5365 440 0,'2'-22'-6'0,"-2"0"29"15,0 5-10-15,4 9-1 16,-3 8-9-16,6 0-3 0,6 12-7 16,1 15 1-16,6 8 4 15,0 10 0-15,3 7-2 16,-5 5 2-16,-5 0-4 15,-4-6-8-15,-3-8 2 16,-3-9-12-16,-3-12 22 0,0-11 3 16,0-10 0-16,-5-1 15 15,-7-9 13-15,-2-8-25 16,-6-8-2-16,-3-6-1 16,-3-5-1-16,-3-3 1 15,2-4-1-15,2-1-1 16,3-5-4-16,10 3-3 0,5 2 9 15,7-1-3-15,0 8-2 16,10 3 1-16,10 7-1 16,1 6-5-16,9 3 4 15,3 7 5-15,-1 5-1 0,0 6-2 16,-3 0 3-16,-5 10 0 16,-8 8-3-16,-7 6-4 15,-9 9 5-15,0 3 3 16,-14 5-2-16,-6 1 1 15,-2-1 1-15,0-4-2 16,3-1-18-16,4-9-50 0,14-9-96 16</inkml:trace>
  <inkml:trace contextRef="#ctx0" brushRef="#br0" timeOffset="12640.8153">19400 5424 207 0,'11'-14'77'0,"-3"-6"-63"0,0-2-2 16,1 4-3-16,-4-1-3 15,0 1-1-15,0 3-3 16,-3 2 0-16,-2 2 0 16,0 2 6-16,-7 5-3 0,-5 1-4 15,-6 3-3-15,-1 0 0 16,-5 3 1-16,-1 10 1 16,1 3-2-16,5 9 0 15,1 3-3-15,6 3 3 16,3 1 2-16,4 0 0 15,5-3 0-15,2-3 1 0,13-4 0 16,5-8-7-16,-1-3 3 16,3-8 0-16,0-3-6 15,1 0 6-15,0-12 2 16,6-2 1-16,0-6-8 16,5-3 4-16,-4-4 2 15,3-2 2-15,-6-1-2 0,-4-4-1 16,-5 3-1-16,-9 0 3 15,-4 2 16-15,-5 1 9 16,-3 3-6-16,-12 1-9 16,-2 5 1-16,-3 4-7 0,-1 0 0 15,2 7-1-15,3 2-2 16,4 3 1-16,5 3-1 16,0 0-4-16,6 0-17 15,1 0 0-15,0 8 2 16,6 3 5-16,4 3 10 15,1 0 4-15,5 1 1 16,-2 5-1-16,-1-6 1 0,0-1 0 16,-1-2-1-16,-3 1 1 15,0-6-1-15,-4-3 0 16,2-1 4-16,-1-2-2 16,3 0 1-16,3 0-1 15,3-10-2-15,3-3-2 0,0-3-7 16,2-2 0-16,-3-6 6 15,2 0 0-15,-5-2 4 16,-3 0 6-16,-4-2 8 16,-2 3 1-16,-1 6 3 0,-4-1-2 15,0 9-7-15,0 2-7 16,0 4 2-16,0 3-3 16,0 2-2-16,0 0-3 15,7 7-28-15,4 4 27 16,7 4 1-16,-2 2-6 15,3 0-5-15,0 3 9 0,-3-2 3 16,-4 2 0-16,-3-4 0 16,-5-2-5-16,-4 0 5 15,0 0 2-15,0-6 1 16,-4-4 0-16,-3 3 0 16,4-5-1-16,-1-2-6 0,4 0 2 15,0-2 5-15,0-9-2 16,7-1-2-16,4-6 3 15,2-4-4-15,-1-1 4 16,3-6 0-16,-1 1 1 0,1-1-1 16,-3 3 2-16,-3 6 4 15,2 2 0-15,-4 7 10 16,-2 4-4-16,0 4-5 16,1 3-6-16,-2 0-3 15,3 7-1-15,-4 3-1 16,4 5-1-16,0 1 5 15,3 2 0-15,0 0-1 0,1-5-5 16,4 4-2-16,-3-4-8 16,3-6-10-16,-3-2-7 15,-2-3 24-15,2-2 12 16,-7 0 0-16,-1-7 16 16,-4-3 1-16,0 2-3 0,0-5-7 15,-6 1-8-15,-4-2-5 16,-5-3 3-16,-1 1-6 15,1 2 2-15,3 0 0 16,4 1 5-16,3 1-1 0,3 5-1 16,2-2-1-16,0 0-5 15,2 3 3-15,8-1 4 16,-2 2 1-16,5 0 2 16,2 1 0-16,4 3 1 15,1 1-3-15,2 0 0 16,3 1-1-16,-8 10 0 0,3 1-2 15,-4 3 1-15,-5-1-4 16,0 2 4-16,-8-2-2 16,-3-3-1-16,0-2 0 15,0-4 10-15,-7-1 0 16,-1-4 4-16,-4 0 3 16,4 0-8-16,-6-9-3 0,6-2-1 15,3-3 1-15,-1-5 0 16,6 0-2-16,0-4 0 15,0 0 0-15,2 0-4 0,3-1 6 16,6 4 6-16,-2 2 7 16,4 3-5-16,-5 4 1 15,4 6-4-15,-2 4-4 16,1 1-3-16,2 3-2 16,-3 9-2-16,2 8-1 0,-4 1 2 15,-1 3 3-15,-2 1-1 16,3-6-34-16,-1-1-26 15,0-8-1-15,2-4-66 16</inkml:trace>
  <inkml:trace contextRef="#ctx0" brushRef="#br0" timeOffset="12937.6528">20583 4414 248 0,'0'-8'6'0,"0"0"16"15,-3 6-12-15,-3 2-6 16,-1 8-10-16,1 9 4 16,-4 10-3-16,-1 9 0 15,3 7 1-15,1 3 3 0,7 4 7 16,0-4-1-16,17-3-4 15,5-5 15-15,5-8-7 16,7-8 0-16,0-8-8 16,0-7-18-16,4-7-31 15,-6 0-52-15,0-13-49 0</inkml:trace>
  <inkml:trace contextRef="#ctx0" brushRef="#br0" timeOffset="13156.3895">20873 4456 286 0,'7'-4'15'0,"5"0"-1"16,5 4-13-16,4 0 2 16,4 0-1-16,0 11-4 0,2 3 2 15,2 6 0-15,-4 0-1 16,-1 1 1-16,-5 0-4 15,-2-1-38-15,-9-4-30 16,-4-7-9-16</inkml:trace>
  <inkml:trace contextRef="#ctx0" brushRef="#br0" timeOffset="13359.4886">21029 4382 298 0,'-7'0'15'16,"-3"0"2"-16,2 2-19 16,-1 12-2-16,-2 7 0 15,0 8 5-15,1 3-2 16,0 1 2-16,3 1 1 16,4-6-7-16,3-1-35 0,0-8-18 15,10-8-32-15</inkml:trace>
  <inkml:trace contextRef="#ctx0" brushRef="#br0" timeOffset="13593.861">21239 4167 333 0,'14'-15'7'0,"5"5"6"0,1 5-7 15,6 5-2-15,4 20-4 16,4 19 0-16,-5 14-3 16,-4 14 4-16,-10 21-1 15,-15 10 2-15,-15 16 1 16,-37 9 2-16,-30 11-4 16,-31 0-5-16,-33-6-153 0</inkml:trace>
  <inkml:trace contextRef="#ctx0" brushRef="#br0" timeOffset="15856.2514">4636 6940 84 0,'-8'0'30'0,"2"-2"-22"15,2 0 13-15,2-1-8 16,1-1-1-16,1 1 2 16,0-1 2-16,0 0-8 15,5 1 9-15,5-2-17 0,9 1 3 16,2 1 2-16,5-1-1 16,9 1-3-16,5-3 0 15,6 1 4-15,3-1-1 16,5 1 4-16,2-1 5 15,0 1-1-15,4 0-5 0,-1 0-2 16,0 1 2-16,2-1-2 16,-1-3-3-16,-1 1 3 15,-1 0 1-15,-6 2-2 16,-4-1 1-16,-4 5-3 16,-7 1-1-16,-3-2-1 0,-12 16-18 15,-12-1-85-15,-8-1-104 16</inkml:trace>
  <inkml:trace contextRef="#ctx0" brushRef="#br0" timeOffset="18246.7162">18878 6036 307 0,'1'0'8'0,"-1"-7"20"15,0-4-10-15,2 4 2 16,2-2-2-16,-1 2-4 0,5-4-2 16,4 2-8-16,6-1-2 15,5-3-3-15,8 2 2 16,4-1-1-16,7-2 0 16,4-1-2-16,3-3 3 15,4 1-2-15,2-3 1 0,6-5 0 16,2 0 0-16,6-3-2 15,6-1 1-15,7-4-1 16,5 3 1-16,0-3-3 16,3 1 3-16,1-1 2 15,3 1-2-15,-3-2 1 16,1 1 0-16,0-5-2 0,3 2 1 16,-4-1 1-16,1-2 0 15,3-1 0-15,0 1 0 16,-2 0 0-16,2 2 0 15,-2 1 0-15,-4 1 1 16,-4-1-1-16,-8 2 0 0,-9 0 0 16,-7 6 0-16,-8-3 0 15,-7 4 3-15,-7 4 0 16,-4 5-1-16,-3 2 0 16,-7 5-3-16,-3 4 1 15,-4 4 1-15,-8 3-7 16,-1 1-32-16,-9 12-31 0,0-2-59 15</inkml:trace>
  <inkml:trace contextRef="#ctx0" brushRef="#br0" timeOffset="19684.2942">17907 6378 334 0,'22'-35'5'15,"2"-6"3"-15,8-2 2 16,6 0 2-16,9-3-5 0,4-1-1 16,5 1-1-16,-2 3-2 15,-1 5-2-15,-9 5-1 16,0 8 1-16,-12 3-1 15,-3 8 0-15,-10 1-2 16,-1 8-7-16,-4 3-9 0,-5 2-34 16,-5 0-16-16,-4 11-30 15,0 3-20-15</inkml:trace>
  <inkml:trace contextRef="#ctx0" brushRef="#br0" timeOffset="19903.2509">18009 6452 210 0,'-10'12'5'15,"5"-9"16"-15,3-2 1 0,2-1 17 16,5 0-24-16,10-6 14 16,9-8-6-16,10-6-14 15,8-5-4-15,6-5-4 16,5 0 0-16,3-3-1 15,-4 1-6-15,-4-1-40 0,-6 1-17 16,-6-6-51-16</inkml:trace>
  <inkml:trace contextRef="#ctx0" brushRef="#br0" timeOffset="20309.485">18255 5755 327 0,'-12'-8'5'15,"2"1"6"-15,5 1 9 16,1 3-2-16,4 1-5 16,0 2-9-16,4 0-14 15,8 0 6-15,6 0 6 16,6 0-1-16,8 0 0 15,2 0-1-15,5-2 2 0,-1-3-1 16,2 0 0-16,-4-3 0 16,-6 3 0-16,-1-2-1 15,-10 3 0-15,-2 1 2 16,-5 1-2-16,-5 2 0 0,-3 0-2 16,-2 0-2-16,-2 9 4 15,0 7 1-15,-2 9-1 16,-4 7 2-16,-1 13-1 15,-1 8 1-15,-1 15-2 16,-4 14 0-16,-3 9 1 16,-6 15-2-16,-5 2-57 15,-7-6-92-15</inkml:trace>
  <inkml:trace contextRef="#ctx0" brushRef="#br0" timeOffset="21512.5517">15708 8103 102 0,'5'9'-19'16,"1"-6"17"-16,-2-3 6 15,-1 0 18-15,-1 0 23 16,0-3-31-16,0-6-9 15,-2-2 2-15,1 1-1 0,-1-7 5 16,0 2 10-16,-3-7 12 16,-4-2-14-16,-4 0-5 15,-2-2 3-15,-1-1-5 16,-2-2 1-16,1 1 11 16,3 1-6-16,1-3-3 15,0 5-4-15,4 0-2 16,0 5-4-16,5 1-2 0,1 2 1 15,1 6-2-15,0 1-2 16,1 3 0-16,6 5 3 16,7 2-7-16,1 0 2 0,4 9 0 15,7 5 1-15,-1 6 0 16,2 2 2-16,3-1-1 16,-1 2 0-16,-2 0 0 15,0-2-6-15,-2 1-15 16,-3-3-7-16,-6-2-10 15,-4-5-27-15,-6-2-14 0,-6-8-30 16</inkml:trace>
  <inkml:trace contextRef="#ctx0" brushRef="#br0" timeOffset="21715.6623">15582 7995 359 0,'0'-9'12'0,"4"-11"-14"0,13-3-7 15,5-4 10-15,7-4-8 16,9-1-17-16,-2-3-30 16,-2-1-97-16</inkml:trace>
  <inkml:trace contextRef="#ctx0" brushRef="#br0" timeOffset="22075.0142">16110 7750 360 0,'-1'-2'6'0,"-10"-14"9"16,0-2-3-16,2-5 5 15,2-4-5-15,0-1-2 16,1-2-1-16,2-5-2 0,1 0 0 16,1 3-4-16,0 2 1 15,2-1-4-15,0 6 1 16,0 0 0-16,0 6-1 16,0 1 0-16,4 3-4 15,1 5 6-15,3 1-2 16,3 4 1-16,2 3-2 15,8 2-2-15,0 2 1 0,5 6 0 16,3 7 2-16,0-1 0 16,6 0-2-16,-1 0-1 15,4-5-34-15,-3-3-15 16,-1-6-36-16,-5-6-130 0</inkml:trace>
  <inkml:trace contextRef="#ctx0" brushRef="#br0" timeOffset="22684.3421">16392 7061 434 0,'-3'-7'3'0,"1"0"1"15,2 5 0-15,0 2-16 0,9 11 4 16,11 7 8-16,1 5 0 15,7 9 0-15,6 2 0 16,-2 0 0-16,0 0 1 16,-1-4-4-16,-8-6-14 15,-5-10 7-15,-5-4 3 16,-6-4 7-16,-6-4 2 0,-1-2 3 16,-1-6 9-16,-14-6-3 15,-4-6-8-15,-10-2-6 16,-5-6-6-16,-5-1 7 15,4-2 2-15,1-1 1 16,7 1-1-16,7 0 9 0,6 5 0 16,8-3-7-16,6 2 0 15,0 0-5-15,7 0-7 16,12 0-4-16,3 2-3 16,0 2 8-16,9 4 11 15,-9 5 0-15,1 5-1 0,-6 7-2 16,-3 0-9-16,-6 5-1 15,-1 8 8-15,-2-1 3 16,2 2 1-16,-4 0 1 16,4 1-2-16,0-1 0 15,3-3 0-15,0 3 0 0,1-1-2 16,2-1 2-16,-3 2-1 16,-3 3 2-16,2-2-1 15,-5 5 0-15,-4 3 0 16,0 0 2-16,-6 1-1 15,-3-1 5-15,1-5-2 0,2-4-2 16,5-3-1-16,1-4-2 16,5-5-4-16,7-2-25 15,8-13-64-15</inkml:trace>
  <inkml:trace contextRef="#ctx0" brushRef="#br0" timeOffset="23137.4304">16955 7065 339 0,'-13'3'24'0,"1"-3"-12"16,2 0-3-16,-2 0-3 15,1-1-2-15,0-3-2 0,0-1-1 16,-1-4 0-16,1 0-3 16,0-2-3-16,-4-3 1 15,5-4-1-15,-2-1 3 16,0-5 2-16,2 1 0 16,0-2 1-16,2 2 8 0,2 3 7 15,5 3 4-15,-3 0-6 16,4 6-4-16,0 1-1 15,0 1-6-15,11 4-3 16,2 0-2-16,4 1 1 16,5 4 0-16,2 0 0 15,3 0 0-15,0 4 1 0,-1 6-1 16,1 2-1-16,-4 1 2 16,-1 1 0-16,2-1-1 15,-7-3 1-15,2-3 0 16,-2 1-12-16,0-5-23 15,-5-3-32-15,-5 0-70 0</inkml:trace>
  <inkml:trace contextRef="#ctx0" brushRef="#br0" timeOffset="23481.2357">17181 6535 316 0,'0'-10'78'16,"0"-1"-74"-16,-7-1 13 16,3 6-11-16,2 2-2 15,-4 4-3-15,3 0-2 16,-6 5 1-16,1 13-4 0,-2 6 1 15,-1 2 1-15,3 8 2 16,2 1-1-16,6-2 0 16,0-3 0-16,11-5-1 15,13-5-2-15,4-11-13 16,12-6 20-16,4-3-3 0,7-8 3 16,-3-7-15-16,0-2-33 15,-5-3-35-15,-11-2-80 16</inkml:trace>
  <inkml:trace contextRef="#ctx0" brushRef="#br0" timeOffset="24106.1668">15479 8199 156 0,'0'2'67'0,"0"-2"-28"0,0 0-9 15,0 0-13-15,0 0-11 16,1 0-7-16,6 0-4 16,4 0 5-16,5-7 21 15,8-4-9-15,0-5-6 16,5 0-1-16,5-5-3 15,0-2 1-15,6-2 0 0,-2-4 1 16,1 2-1-16,-3 1 0 16,-1 3 0-16,-7 3 0 15,-5 5-3-15,-6 3 1 16,-5 6-1-16,-7 2-3 16,-5 4-32-16,0 0-34 15,-1 1-4-15,-10 5-36 0</inkml:trace>
  <inkml:trace contextRef="#ctx0" brushRef="#br0" timeOffset="24418.6187">15611 8290 255 0,'2'0'31'16,"12"-16"-4"-16,6-1-19 15,11-7 10-15,4-5-7 0,9-3-2 16,2 0-3-16,3-1-1 15,-1 1-2-15,-1 5-3 16,-8 3-4-16,1-2-53 16,-12 5-103-16</inkml:trace>
  <inkml:trace contextRef="#ctx0" brushRef="#br0" timeOffset="24887.3337">16457 7629 182 0,'0'0'103'16,"0"0"-75"-16,0-5 7 0,0-5-9 15,13-2-8-15,6-4-14 16,6-6-4-16,9-1 1 16,3-4-1-16,2 1 0 15,-1-1 1-15,-1 2-1 16,-3 6 1-16,-5 1-1 0,-7 3 0 16,-8 6-1-1,-5 4-7-15,-5 3-14 0,-4 2-18 16,-9 2-24-16,-2 3-17 15,-3 2-27-15</inkml:trace>
  <inkml:trace contextRef="#ctx0" brushRef="#br0" timeOffset="25152.9899">16556 7625 175 0,'0'0'116'0,"0"0"-66"16,0-11-22-16,5-1-18 0,8-4 3 16,1-2-9-16,4-1-2 15,4-5-1-15,1 3-1 16,2 1-1-16,-4 0-5 15,5 1-38-15,-6 3-20 16,-3 0-45-16,0 0-66 0</inkml:trace>
  <inkml:trace contextRef="#ctx0" brushRef="#br0" timeOffset="25574.7937">17211 7079 132 0,'2'0'74'15,"0"-1"-26"-15,0-9-11 16,1 0-10-16,4-3-3 16,3 1-7-16,4-6-6 0,4 0-8 15,3-1-1-15,4-3-1 16,0 2 0-16,1-1 0 15,-1 3 0-15,-2 2-1 16,-5 3 0-16,-4 1 0 16,-4 5-15-16,-3 2-17 15,-2 1-7-15,-4 2-19 0,-1 2-27 16,0 0 8-16</inkml:trace>
  <inkml:trace contextRef="#ctx0" brushRef="#br0" timeOffset="25793.5205">17238 7117 194 0,'0'1'51'0,"0"-1"13"16,0 0-39-16,0-3 7 0,9-8-23 15,8-3 1-15,7-6-5 16,7-5 1-16,9 0-5 15,2-2 0-15,6 1-3 16,-6 3-41-16,-4 0-39 16,-8 3-74-16</inkml:trace>
  <inkml:trace contextRef="#ctx0" brushRef="#br0" timeOffset="30277.8374">15667 8242 128 0,'-2'-3'20'16,"2"-3"1"-16,0 1-1 15,0 1 4-15,0-1 3 16,0-2 1-16,0-1-11 16,6 1-5-16,1 0-9 15,1 0-1-15,5-4-5 0,1 3 6 16,8-3-2-16,3-3 3 15,6-3-1-15,3-1 2 16,5 0 3-16,7-6-4 16,2 1-1-16,6-2-1 15,2-3 0-15,3 0 0 16,0 2 2-16,1-2-1 0,-4 1-2 16,0 2 1-16,2-3 5 15,3 0-6-15,0-2 0 16,3 0 0-16,4-4 0 0,5 0 0 15,-2 0-1-15,1-2 0 16,-1-1 0-16,-3 0 0 16,0-1 0-16,-2 1 0 15,0-1 0-15,-1-3-3 16,0 2-2-16,0-4 2 16,-6 2 0-16,-4 2 0 0,-6-1 3 15,-5 1 0-15,-5 3-1 16,-7 1 3-16,-9 1-2 15,-3 0 1-15,-2 0-1 16,-7 0 1-16,-1-2 0 16,1 1-2-16,-2 1 6 15,-2-2-1-15,-2 2 3 16,2 2-3-16,-4 2 1 0,-1-2-1 16,-2 1 1-16,0 3-2 15,0-2 2-15,-2 1-1 16,-3-3-1-16,-5 4 0 0,0-1-2 15,-1 1 1-15,-2 5-2 16,1 1 3-16,-3 1 2 16,1 4-3-16,-4 2 1 15,2 2-3-15,-4 1 0 16,-2 2 0-16,1 0-1 16,-2 3 1-16,-4 1-5 15,-2 3 1-15,-5 1-1 0,0 2 1 16,-8 0 5-16,1 0-4 15,-5 5-1-15,-3 4-3 16,-4 5-1-16,0 3 2 16,-4 1 0-16,-1 3-7 15,-5 2 5-15,-1 4 3 16,-9 0 2-16,4 7 2 0,-5-1 3 16,-2 3-2-16,1 2 1 15,-4-1-1-15,0 2-1 16,0 4 2-16,-1-3 0 0,-3 7-1 15,2 3 0-15,-1 3 0 16,-3 5 0-16,1 1-1 16,1-1-2-16,4 5-10 15,1 3 8-15,5-5-2 16,3 1 5-16,3-3 1 16,7 1-1-16,-1 0 0 15,5-2 1-15,4 3 1 0,6-2 0 16,7 0 0-16,5-2 0 15,7-4 1-15,8 0-2 16,4-2 1-16,5-1 0 0,4-1 0 16,5-4 0-1,1-4 0-15,0 0-4 0,10-3 3 16,6-6-1-16,4-2-1 16,5 1 3-16,2-6-3 15,4-3 2-15,1-4-3 0,4-7 0 16,5-5-1-16,6-6 11 15,5 0-9-15,1-11 8 16,8-9-1-16,4-1-2 16,6-4 0-16,0-2-1 15,4-1 1-15,1-3-2 16,1 1 1-16,-1-5 0 0,2-1-1 16,-2-4 1-16,1-5 4 15,2-2-2-15,-2-1 1 16,3-1-2-16,1 3 1 15,-3 5-6-15,-4 2-27 16,-5 3-104-16</inkml:trace>
  <inkml:trace contextRef="#ctx0" brushRef="#br0" timeOffset="33293.3635">21043 5224 258 0,'-4'0'7'0,"3"-3"25"16,1-7-11-16,0 1-8 0,10-8-16 16,7-1 9-16,5-3-6 15,3-4 7-15,4-7-4 16,5-3-1-16,3 2 2 15,-1-6 1-15,3-1-1 16,5 0 0-16,2-3-2 0,-1 0-1 16,-2-2 1-16,0 4-2 15,-3 0 1-15,-6 7 0 16,-3 4-1-16,-6 5-1 16,-6 7 2-16,-4 9-2 15,-5 5-3-15,-4 4-15 16,-5 6-20-16,-1 8 9 0,-1 10 10 15,-12 2 3-15,-7 8-12 16,-2 3 2-16,-4 1-5 16,-2 3-5-16,-3-1-44 15</inkml:trace>
  <inkml:trace contextRef="#ctx0" brushRef="#br0" timeOffset="33777.7117">21080 5156 268 0,'-10'0'8'0,"3"-8"47"16,4-9-21-16,3 0-11 15,1-6-9-15,10-4-9 16,9-5-1-16,3-6 1 16,10-1-1-16,4-4 3 15,2 1-7-15,5-3 2 16,-1 4-1-16,-2 2 0 0,-3 6-1 15,-4 3-1-15,-9 5-9 16,-7 7-8-16,-3 4-11 16,-8 7 2-16,-4 3 0 15,-3 4-39-15,0 5-4 0,-7 10 40 16,-6 4 18-16,-4 7-4 16,-2-2 7-16,-8 8 5 15,-2 3-1-15,-3 0 2 16,0-1 2-16,0 0 1 0,-1-2 7 15,5-3 11-15,4-4 5 16,3-6-2-16,8-5-1 16,4-3-1-16,4-4-6 15,5-1-6-15,0-5-4 16,0-1 5-16,12 0 10 16,3-12 12-16,9-4-4 15,7-7-16-15,6-6-6 0,2-1-4 16,4-2 1-16,0 1-1 15,2 3-5-15,-6 1-34 16,-4 2-41-16,-4 2-1 16</inkml:trace>
  <inkml:trace contextRef="#ctx0" brushRef="#br0" timeOffset="35403.0473">20724 5346 348 0,'0'-8'-13'16,"0"-2"23"-16,-2 0 3 16,0 7 1-16,-1-1-6 15,1 4-2-15,2 0-6 16,0 0-4-16,0 7 0 0,0 10-1 16,0 2 2-16,0 6-3 15,0 7 2-15,-2 4-1 16,-6 7-1-16,-2 3 3 15,-2 6 2-15,-8 3-1 16,-4 6-3-16,-3 7-6 16,-5 3-4-16,-2 6 1 0,-7 7-8 15,-3 1-14-15,-7 6 3 16,-5 4 13-16,-7 3 9 16,-7-4 2-16,-4-1 8 0,-5 0 0 15,-9-2 2-15,-3-4 0 16,-8-5 1-16,-6 6 6 15,-2-6 3-15,-5-4 6 16,-3-4 6-16,-1-5-3 16,-1-3 13-16,-3-5-12 15,0-4 0-15,-4-2-9 0,0-3-4 16,0-4-5-16,0-2 0 16,2-4-3-16,0-9 1 15,5-4-1-15,6-6 0 16,5-7 1-16,7-5-1 15,7-9 0-15,10-2 3 16,8-7-2-16,8-7 9 0,8-6 5 16,8 0 1-16,5-5-2 15,5 2-1-15,4-2-6 16,8 2-3-16,1-1 0 16,4 5-3-16,3 1-2 0,1 2-3 15,6 1-12-15,0 7-18 16,5-1-8-16,1 4-13 15,2 2-25-15,-2 3 22 16,-1 0-2-16</inkml:trace>
  <inkml:trace contextRef="#ctx0" brushRef="#br0" timeOffset="35793.6517">16816 7695 219 0,'0'12'-4'0,"0"1"5"16,0 3-1-16,2 0 0 0,0 0 1 16,1-6 0-16,-1 0 0 15,-1-3 1-15,1-6 6 16,-2-1 44-16,0 0 5 0,0 0-23 16,0-8-17-16,0-5-8 15,0-3-3-15,0-4-1 16,0-5 1-16,0-1-1 15,0-5 0-15,0-1-1 16,0-4-1-16,0 3 2 16,-2 1-4-16,2 3 1 0,0 4-1 15,-1 7 1-15,1 2-2 16,0 7 2-16,0 4-2 16,8 3-2-16,6 2-12 15,9 0 15-15,9 0-2 16,8 5 1-16,7 2 0 0,6 4 0 15,6 3-3 1,8 3-42-16,2 2-6 0,-1-1-50 16,-6 2-17-16</inkml:trace>
  <inkml:trace contextRef="#ctx0" brushRef="#br0" timeOffset="46511.9191">15466 9394 10 0,'13'2'219'16,"-3"-2"-212"-16,-3 0-6 16,2 0 0-16,0 2-2 15,-2 1 1-15,0 1 0 0,-3 2-2 16,2-3-18-16,-4 1 3 16,3 0 1-16,-3 2 3 15,1 0-3-15,-1-1-5 16,3 0 3-16,-3 1 5 15,1-1 12-15,1-2 1 16,0 0 1-16,2 0 9 0,0-1 12 16,5-2 8-16,2 0-5 15,3 0-3-15,4 0 6 16,5-2-17-16,2-4-1 16,5-2 0-16,1-2-5 15,3 2-2-15,-1-2-2 16,1 4-15-16,-4-3-24 0,-5 2-20 15,-7-3-76-15</inkml:trace>
  <inkml:trace contextRef="#ctx0" brushRef="#br0" timeOffset="48152.3942">19706 5905 182 0,'12'-8'0'0,"4"-5"12"15,5 1 7-15,10-3-13 0,5-1-4 16,7-3 1-16,4-4 0 16,8-3 1-16,5 0-4 15,6-4 3-15,5-1 0 16,4-3-3-16,7 2-1 16,3-3 2-16,2 0-28 15,-2-2 9-15,0-1 3 16,-1-1 16-16,-2 2 1 0,-4-2 2 15,-3-3 10-15,-1 6 15 16,-6 2-12-16,-2-3 3 16,-8 7 3-16,-6 1 3 15,-7 1-7-15,-6 3-5 0,-7 4-1 16,-6 3-2-16,-10 2-4 16,-4 7-4-16,-6 3-1 15,-3 5 0-15,-3 1-8 16,0 1-17-16,-9 12-19 15,-6 4-11-15,-7 0-26 16,-7 3-34-16</inkml:trace>
  <inkml:trace contextRef="#ctx0" brushRef="#br0" timeOffset="48699.2327">19694 5788 251 0,'-24'0'13'16,"0"-2"1"-16,8-3 5 16,2 1-9-16,3 0-3 15,3 3-3-15,3-1-1 16,2 0 1-16,3 1 3 16,0-3-5-16,14-2-4 15,7-6-33-15,13-2 12 0,12-8 20 16,10-5 9-16,8-5-8 15,6-1 10-15,5-5-2 16,6 1 2-16,4-3-3 16,-3-1 2-16,6 2-4 0,0-2 0 15,2 2-2-15,-2 0-1 16,-2 1 1-16,4 2-1 16,-4 1-1-16,0-3 2 15,-3 3-2-15,0-2 2 16,-3 1 0-16,-2-2-1 0,-10 4 7 15,-4 4 3-15,-10 5-2 16,-11 7-4-16,-4 6-2 16,-12 6-2-16,-5 6 0 15,-5 4-6-15,-8 16-23 16,-8 6-34-16,-1 5-30 16</inkml:trace>
  <inkml:trace contextRef="#ctx0" brushRef="#br0" timeOffset="53105.2796">15703 9717 115 0,'-2'-12'149'0,"0"-3"-151"15,2 1 7-15,0 1 9 16,2-2-3-16,9 0-5 16,5 0 11-16,2-7-15 0,5-2 5 15,4 2-4-15,4-6-5 16,1 0 0-16,6 3-7 16,-1 0-26-16,3 2-30 15,-4 0-23-15</inkml:trace>
  <inkml:trace contextRef="#ctx0" brushRef="#br0" timeOffset="54995.7554">8015 10255 124 0,'5'-6'17'15,"2"-1"-3"-15,-4 3-4 16,4 1-1-16,-2 1-7 15,0 0-2-15,3 2 1 0,-2 0-1 16,-1 0 1-16,0 0-1 16,-1 0 0-16,1 0 0 15,1 0 1-15,1 2-1 16,-2 0 0-16,4 1 0 16,-2-1 0-16,2 0 0 15,2 2 3-15,-2-3 7 0,4 1 0 16,-1 2-1-16,4-4-2 15,2 3-2-15,2 1 0 16,4-3-1-16,-2 3 1 16,7-1-2-16,-2-1-1 15,2 2-2-15,5-2 4 16,0 0-3-16,3-1 1 0,4-1 0 16,1 0 2-16,2 0-2 15,2 0 0-15,3 0 0 16,-1 0 1-16,3 0-3 15,1 0 0-15,-1 0 0 0,5 0 1 16,0-1 2-16,2-3-1 16,-1-2 1-16,1 3-2 15,1-1 2-15,2-1-1 16,-6 4 0-16,3-3-1 16,-2 2-1-16,-6 0 1 15,-2 2-1-15,-2 0 0 16,-4 0 0-16,-1 0 1 0,-1-1-1 15,-2 1 0-15,-2-3 1 16,-2 2 2-16,-2 1 1 16,-3-2 1-16,-2 2-1 15,-2 0-4-15,-3 0 1 0,-3-2 0 16,1 2 1-16,0 0-1 16,-1 0-15-16,2 0-10 15,-2 0-3-15,2-3-24 16,-4-4-80-16</inkml:trace>
  <inkml:trace contextRef="#ctx0" brushRef="#br0" timeOffset="56136.2999">14468 10183 149 0,'0'0'31'16,"0"0"-19"-16,1 0-10 15,1 0-4-15,0 0 3 0,0 0-1 16,3 2 0-16,0-2 0 15,1 3 1-15,5-1-2 16,1 2 1-16,3-2-1 16,2 1-2-16,5-3 7 15,0 4-6-15,3-2 2 16,-1-2-1-16,2 0-7 0,2 0 15 16,3 0-7-16,0 0 1 15,1 0-2-15,2 0 7 16,2 0-5-16,0 0 1 15,-3 1-12-15,-6 1-112 16</inkml:trace>
  <inkml:trace contextRef="#ctx0" brushRef="#br0" timeOffset="58511.25">21202 7409 333 0,'-17'0'6'15,"0"0"3"-15,9-5 7 16,6 0-5-16,2-3-9 0,0-1 0 16,9-1-3-16,9-6 0 15,2-2 5-15,6-5-4 16,3-4 1-16,3-5-4 15,5 0 6-15,-1-1-1 16,-4 3-5-16,0 2 6 0,-8 1-3 16,-7 7 2-16,-3 2-1 15,-6 4 0-15,-6 3 1 16,0 4 4-16,-2 2 5 16,0-2-3-16,0 1 1 15,0 3-1-15,0-1 0 0,0 3-3 16,0-1 0-16,0 2-2 15,0 0-5-15,3 0-2 16,8 9 2-16,3 7 1 16,2 4 1-16,6 6 0 15,0 4 1-15,3 4-1 16,-1 0 1-16,0-3-1 0,1-1 0 16,-3-3 1-16,-3-4-1 15,0 0 1-15,-1-3-1 16,-6-2 0-16,0 1 1 15,-4-1-1-15,-4 2 0 16,-2-1 0-16,-2-1 0 16,-2 0 0-16,-8-2 1 0,-2-2 0 15,0 2 1-15,-8 2 1 16,-4 2-2-16,-3 3-2 16,-3 2-6-16,-1-2 0 15,0 2-5-15,4-5-4 0,8-6-16 16,3-7-16-16,3-7-44 15,0-11-43-15</inkml:trace>
  <inkml:trace contextRef="#ctx0" brushRef="#br0" timeOffset="58761.2697">21399 7407 335 0,'-4'-8'3'0,"-4"-10"6"16,8-2-6-16,7-3-3 0,8-8-3 15,9-1 4-15,6-5 0 16,1-4-18-16,5 2-33 15,-4-2-37-15,-1 3-9 16</inkml:trace>
  <inkml:trace contextRef="#ctx0" brushRef="#br0" timeOffset="59261.1956">21754 6960 304 0,'2'0'-15'16,"-1"-2"29"-16,2-3 4 16,4-1-16-16,3 3-2 15,5 3 2-15,4 0-1 16,3 0-2-16,2 9 6 0,3 5-3 16,-1 7 0-16,-1 2-2 15,-1 4 1-15,-4 0 0 16,-3-1 1-16,-2 0 0 15,-6-7-2-15,1-1 0 16,-3-7 1-16,-2-8-3 16,0-3-3-16,2 0 1 15,-2-10-1-15,0-12 10 0,3-3-16 16,-6-3 8-16,2-8-7 16,-4 0 5-16,0-3 2 15,-4 2 2-15,-3 1 1 16,-3 4 0-16,0 5 6 0,1 5 15 15,-2 5-11-15,6 6 5 16,0 4 7-16,1 3-4 16,4 4-5-16,0 0-12 15,0 9-3-15,7 2 0 16,13 5 1-16,4 2 0 0,11-2 0 16,6-2-1-16,2-3 1 15,6-4 2-15,2-5 1 16,-2-2-28-16,-3-2-35 15,-7-11-57-15</inkml:trace>
  <inkml:trace contextRef="#ctx0" brushRef="#br0" timeOffset="59729.948">21681 7866 346 0,'-4'0'-1'0,"2"0"4"16,2-8-2-16,2-4-4 16,12-6 3-16,11-6 1 15,6-2-2-15,6-7 6 16,7-6 1-16,6-6-6 0,4-3-1 15,2-4-9-15,3-2 4 16,-1 3-7-16,-2 1 12 16,-9 1 2-16,-1 10 3 15,-12 4-3-15,-5 6 0 16,-10 6-1-16,-3 9 1 0,-5 5-2 16,-6 9-25-16,-5 0-73 15,0 3-4-15</inkml:trace>
  <inkml:trace contextRef="#ctx0" brushRef="#br0" timeOffset="60136.1301">21584 8046 193 0,'7'-13'109'0,"5"-8"-104"15,5-2 4-15,6-6 0 0,6-1-3 16,7-4 2-16,3-5-3 16,8-4 2-16,1 0 1 15,4-1 1-15,3-1-2 16,-6 6-2-16,0 5-1 16,-6 6-3-16,-3 6-2 15,-9 10-2-15,-5 6-19 0,-6 6-13 16,-4 0-28-16,-9 4-28 15,-7 5-79-15</inkml:trace>
  <inkml:trace contextRef="#ctx0" brushRef="#br0" timeOffset="61871.0149">22347 6721 442 0,'4'-24'-22'16,"-3"-8"16"-16,6-3 6 16,12-3 0-16,5-7 7 15,11-5-5-15,10-5 4 16,3-2-6-16,6 2 0 0,1 7 0 16,-2 1-2-16,-5 10-17 15,-6 5-31-15,-5 5-21 16,-6 8-20-16,-11-1 6 15</inkml:trace>
  <inkml:trace contextRef="#ctx0" brushRef="#br0" timeOffset="62136.6262">22695 6059 256 0,'-7'-9'-14'0,"-1"-3"21"16,3 3 18-16,5 0 0 15,0-4-5-15,13 4-9 16,10-1-8-16,7-1-2 16,5 2-1-16,8 4 1 15,2 5-1-15,-3 2-1 0,-8 14-2 16,-4 10-3-16,-8 6 9 16,-8 7-1-16,-7 4-2 15,-5-1-5-15,-2-5-13 16,1-5-14-16,3-11-3 15,7-9-31-15,1-12 7 16</inkml:trace>
  <inkml:trace contextRef="#ctx0" brushRef="#br0" timeOffset="62870.9412">23090 5797 358 0,'-9'-15'3'0,"-3"1"8"15,5 3-5-15,1 4 7 0,5 4-7 16,1 1 1-16,0 2-6 16,5 0-7-16,7 9 5 15,8 7 1-15,6 2 1 16,4 5-1-16,1 0 0 15,1 0 2-15,-2 4-2 0,-5-2 1 16,-5-2 0-16,-4-3-1 16,-5-1 1-16,-8-6-1 15,1-2 0-15,-4-4 1 16,0-4-1-16,-7-3 2 16,-7 0 1-16,-3 0 0 0,-4-12-1 15,-2-4-1-15,-2-6-1 16,-1-2 0-16,4-3 2 15,2-4-2-15,-1 3 0 16,5-2 1-16,4 3-1 16,0 2 1-16,4 4 0 15,1 2 2-15,5 5 2 0,2 4-2 16,0 1-4-16,5 3-4 16,8 4 6-16,3 2-6 15,1 0 5-15,2 2-6 16,-1 6 6-16,-1 2 2 0,4-1-2 15,-3-2 0 1,1-2 0-16,1-1 0 0,-2-4-3 16,0 0-6-16,0-2-3 15,-6-6 0-15,-3-5 8 16,-1-3 6-16,-6-2 0 16,-1-7 2-16,-1 0-2 0,2-3-1 15,-2 1 0-15,2 0 0 16,-2 6 0-16,2 3 0 15,-1 4 2-15,1 4 4 16,0 5-1-16,0 2-1 16,1 3-4-16,7 0-6 0,-3 3 4 15,7 9 1-15,4 3 0 16,4 5 0-16,2 3 0 16,5 4 1-16,5 1-2 15,3 2-19-15,2 2-8 16,-3-5-36-16,-1-7-50 0</inkml:trace>
  <inkml:trace contextRef="#ctx0" brushRef="#br0" timeOffset="63058.4594">23854 5497 421 0,'3'-4'-17'16,"-1"-7"23"-16,-2 11 8 15,7 0-16-15,3 17 1 16,7 6 0-16,5 11 1 0,6 12 1 16,2 7-7-16,1 5-73 15,-4-4-114-15</inkml:trace>
  <inkml:trace contextRef="#ctx0" brushRef="#br0" timeOffset="65464.5144">21750 6978 132 0,'-15'-15'43'0,"0"3"-30"15,4-1 3-15,-2 1-5 16,5-1 0-16,-1 4 10 16,2 1-14-16,-1 0-3 15,1 3-1-15,2 1 0 0,3-1 6 16,0 2 9-16,2-3 2 16,0-1-15-16,0 0 2 15,7 0-7-15,2 1 0 16,4-1 2-16,3 2-2 15,4 0 0-15,3 1 0 16,6-2 0-16,2 5 0 0,3 1-1 16,3 0 1-16,-1 11-6 15,-2 6 9-15,-5 10-1 16,-4 5-1-16,-3 6 0 16,-8 3 1-16,-1-4 1 0,-4-3-2 15,-4-5 0-15,0-10 0 16,-1-6 0-16,-3-6-1 15,4-7 0-15,-5 0-1 16,0-4 3-16,0-8 2 16,0-4-3-16,-5-7-2 15,-5-4-6-15,-4-3 1 0,-1-6 4 16,0 0 2-16,-2-3 0 16,3 1 1-16,-1 2 0 15,6 6 3-15,3 4 4 16,-1 8 5-16,2 5 8 15,3 10-3-15,1 3-10 16,1 3-9-16,0 13 0 0,0 5 1 16,7 7 0-16,6 2 1 15,9-3-2-15,8-8 1 16,15-6-5-16,5-12-9 16,5-4-24-16,6-22-65 0,-5-11-108 15</inkml:trace>
  <inkml:trace contextRef="#ctx0" brushRef="#br0" timeOffset="70636.0368">8137 11439 196 0,'22'-9'72'0,"0"-2"-66"15,-1 2-4-15,2 0 3 16,1 2-3-16,0 2 0 16,-4-3 1-16,2 2 2 15,2 2-1-15,-3-2 0 0,2 1-1 16,3 0-1-16,2-2 1 15,1 0-1-15,2-3 3 16,1 2 0-16,2 0 4 16,0 0-4-16,5 0 1 15,3 1-2-15,4 0-1 0,3 3-2 16,2-1 1-16,2 2 0 16,1-1-1-16,2 0 0 15,2 3-1-15,-1-3 1 16,4-1-1-16,-1 1-1 15,4-1 3-15,1 0-2 16,-1-3 0-16,4 1 0 0,-3 2 1 16,1-2-1-16,2 1 0 15,-1-1 0-15,-4 0 0 16,0 0 0-16,2 1 0 16,-6 1 0-16,-1-2 1 15,-2 2-1-15,-2-1 0 16,-1 3 0-16,-5-3 0 0,-1 3 0 15,-6-2 0-15,1-1 0 16,-1 4 0-16,-6 0 1 16,-1 1-1-16,-3 1 0 0,-2 0 0 15,-4 0 1-15,-5 0-2 16,-4 0 2-16,-3 0-1 16,-4 0 0-16,-1 0 0 15,-1 0-1-15,1 0 1 16,-3 0 0-16,-1 0 1 15,-1 0-2-15,1 0 1 16,-2 0 0-16,-1 0 1 0,-1 0 1 16,2 0-1-16,0 0 1 15,0 0 2-15,4 0-3 16,-3 0 0-16,2 1 0 16,-1 1-1-16,1 0 0 15,-1 2 0-15,-1 0-8 16,2-3-2-16,0 3 0 0,2-3-10 15,1 1-51-15,2-2-2 16</inkml:trace>
  <inkml:trace contextRef="#ctx0" brushRef="#br0" timeOffset="70917.2386">11145 11146 66 0,'14'-3'13'16,"3"-3"-8"-16,0 4-3 0,7-2-21 16</inkml:trace>
  <inkml:trace contextRef="#ctx0" brushRef="#br0" timeOffset="71432.8341">11897 11086 115 0,'31'-8'33'0,"-4"1"-1"15,-2 4 6-15,-6-3 5 16,-2 1-25-16,-2 1 1 0,-5 0-4 16,1 4-5-16,-2-1-5 15,-2 1-3-15,-1 0-1 16,-1 0-1-16,0 0 0 15,0 0 0-15,-2 0 1 16,2 0-1-16,0 0 0 0,4 0 1 16,4 0-1-16,5 0 1 15,5 0 1-15,8-2 0 16,8-1-1-16,8-3 0 16,7 3-1-16,7-1 1 15,7-1 0-15,9-1-1 0,6 5 1 16,7-5-1-16,3 2 2 15,1 1 0-15,1-3-1 16,-5 3 1-16,-1-2-2 16,-4 0 1-16,-1-3-1 15,-7 1 3-15,-3 0 3 0,-2-2 3 16,-7 2 3-16,-10-2-3 16,-3 2-2-16,-8 1-5 15,-10 1 2-15,-7 2-3 16,-6 1 1-16,-3 2-2 15,-6 0-1-15,0 0 1 0,-4 5 0 16,-3 4 0-16,-5 4 0 16,0 5-14-16,-8 1-29 15,-14 2-32-15,-9-4-61 16</inkml:trace>
  <inkml:trace contextRef="#ctx0" brushRef="#br0" timeOffset="73682.6663">18976 11349 249 0,'22'0'-5'15,"-5"-8"16"-15,3-3-2 0,2 4 10 16,-1 1-5-16,-2 1-7 15,1 2 1-15,-5 1-5 16,4-2-3-16,3 2 1 16,-2 2 1-16,6-2-3 0,4 2 3 15,6-1-2-15,8-3 1 16,4 1-1-16,2-1 1 16,6 0 1-16,3 1-2 15,2-1 1-15,1 1-1 16,0-2 0-16,5 1-1 0,-3-2 1 15,6 1-2-15,0-2 1 16,4 2 0-16,3-1-1 16,2-1 1-16,7 2 0 15,2 0 0-15,1 1-1 16,0 0 3-16,-1 1-2 16,-2 1-6-16,-5-2 3 0,-6 2 4 15,-1-1 0-15,0 0-1 16,-6-1 5-16,7 2 4 15,-6-2-3-15,1 4-3 16,-4 0 2-16,-3 0-3 16,-6 0 0-16,-6 0 0 0,-8 0-1 15,-8 0 0-15,-6 0 6 16,-7 0-4-16,-10-2-3 16,0 2 9-16,-2 0-4 15,-5-1 7-15,2 1-7 16,1 0-4-16,-1 0 0 0,0 0 0 15,0 0 0-15,0 5-2 16,-1-1-11-16,-4 3-11 16,-2 0-25-16,-4-2-57 15,-12-3-56-15</inkml:trace>
  <inkml:trace contextRef="#ctx0" brushRef="#br0" timeOffset="75260.6817">21616 11262 146 0,'22'-4'15'0,"8"-5"5"0,4 3-3 16,9-4 16-16,6 2-16 15,2-1-9-15,5 0-3 16,0 0-2-16,-2 2-2 16,-2 1 1-16,-5-1-1 15,-4 2 0-15,-8 1-1 0,-1 4 0 16,-12-1-13-16,-5 1-36 15,-9 0-18-15,-8 0-70 16</inkml:trace>
  <inkml:trace contextRef="#ctx0" brushRef="#br0" timeOffset="75526.283">21386 11330 135 0,'0'0'57'0,"6"-9"-11"16,11-3-28-16,10 1-10 16,4-4 2-16,6 1 3 15,5 2-3-15,1-1-3 0,4 4 0 16,-2 4-5-16,-6 3-3 15,1 2-6-15,-12 0-50 16,-3 0-51-16</inkml:trace>
  <inkml:trace contextRef="#ctx0" brushRef="#br0" timeOffset="78229.2211">23304 11160 114 0,'-2'-7'16'15,"-1"-3"4"-15,3-2-8 0,0 2 0 16,0-3-5-16,0 1 1 16,0-3 11-16,0 3-11 15,0 1 2-15,3 1 7 16,-1 3 1-16,2 3 2 16,1-1-4-16,0 1-12 0,4 2-2 15,4-1 1-15,3 1-2 16,4 2 2-16,5 0-1 15,0 0-1-15,6 0-1 16,5 0 1-16,-1 0 0 16,8 0-1-16,1 0 0 0,-2 0 1 15,7-2-1-15,-2 1 0 16,1-1 0-16,0 0 1 16,5-1-1-16,-1 3 1 15,6-3-1-15,-1 3-1 16,6 0 2-16,0 0-1 15,3 0 0-15,-1 0 0 0,1 0 0 16,-3 4 1-16,3 2-2 16,-5-3 2-16,0 1-1 15,0 1 0-15,0 1 0 16,-3-1 0-16,0 3 0 16,-1 1 1-16,1 1-2 0,-5-3 1 15,-1-1 1-15,-3 4-1 16,1-5 0-16,-3 0 0 15,-1 1-1-15,1-1 1 16,0 2 1-16,1-3-1 0,-1 1 0 16,0 0 0-16,3 1-1 15,0 1 2-15,4-2-1 16,0-1 0-16,-1-1 0 16,3 1-1-16,-2-2 2 15,-1 0-1-15,-2 0 0 16,0-1 0-16,1-1 0 15,6 0 0-15,-2 0-1 0,10 0 1 16,-3 0 0-16,7 2 0 16,-2 0 0-16,0-2 0 15,-2 2 0-15,1-2 0 16,-4 0 0-16,-2 0 0 16,0 0-1-16,-4 0 2 0,4-4 0 15,0-1-1-15,2 1 0 16,-2 0-3-16,0-1 5 15,0 1-2-15,-2-1 0 0,-1 0 1 16,3 1-2-16,2 0 1 16,-2 1 0-16,2 0 2 15,-1 1-2-15,5 2 2 16,-5-4-1-16,2 3 0 16,1-3 0-16,-1 1 0 0,-1 0 0 15,2 0 1 1,1 1-2-16,4 0 1 0,1 2-1 15,0 0 0-15,6 0 0 16,0 0 1-16,-2 0-2 16,1 0 2-16,-2 2-1 15,-6 2 1-15,1 0-1 16,-1-1 0-16,-4 1-1 0,1-3 1 16,3 1 0-16,-4 0-1 15,4-2 1-15,-2 2 1 16,-3-1-2-16,-4 1 1 15,-4 0 1-15,-1-2-1 0,-5 1 0 16,-8-1 0-16,-5 0 0 16,-4 0 0-16,-3 0 1 15,-2-1-1-15,0-3 0 16,-2 3 0-16,-1-1 1 16,-2 2-1-16,2 0 0 15,-4 0-1-15,-8 0-43 0,-3-9-119 16</inkml:trace>
  <inkml:trace contextRef="#ctx0" brushRef="#br0" timeOffset="80916.5435">19173 5995 103 0,'13'-11'9'15,"0"2"11"-15,3-3-4 16,3 3-5-16,0 0 7 15,3-2-12-15,1 0 2 16,6-1-3-16,3 0 12 16,2-1-14-16,9-1-2 0,4-3 0 15,3 3 0-15,6-4-1 16,1-1-15-16,4-1 5 16,2-1 1-16,2-4 7 15,1 0-4-15,2-4 12 0,1 0-1 16,2-1 1-16,4 0 16 15,3 0-16-15,5-3 0 16,-1 3-3-16,3-2 0 16,-4 0-1-16,-1 2 3 15,1-2 1-15,-6-1 7 16,1 3 2-16,-3 3-6 0,0 1-3 16,-3 1-3-16,-1 3 1 15,-8 1-1-15,-3 2 0 16,-7 0 5-16,-7 2 2 15,-3 0 4-15,-7-4 1 16,1 1-2-16,-3 3-5 16,1-1-4-16,2 0-3 0,1 2-1 15,0 2 0-15,-4 0-6 16,0 2-7-16,-3-5-2 16,-3 1 4-16,-5-1 7 0,-3-4 4 15,0 2 0-15,-6-2 0 16,1-3 1-16,-2 3-1 15,-1-4 3-15,-2-2 1 16,-1 0 1-16,-2-1-2 16,-1 0 1-16,-1-3 0 15,-1 1 0-15,0-2-1 16,0-1-3-16,-2 5 1 0,0 1 1 16,0 0-2-16,-6 1 2 15,-1 0 0-15,-3 3 1 16,-1-4-2-16,-5 3 0 15,-1-3 0-15,0 0 0 0,-3 2-1 16,0-2 1 0,-3 1-1-16,0 2-1 0,-1 2 1 15,-3 0-3-15,-2 1-1 16,-3 1 3-16,0-3 0 16,-4 1 1-16,0 1 0 0,0 1-2 15,-1-2 4-15,-2 3-2 16,0 2-2-16,2 0 2 15,-4-1 0-15,-1 5 0 16,1-4 0-16,0 2-1 16,-3-1 1-16,-2 5-1 15,-3-2 0-15,0 4-2 0,-4 2-2 16,-1 0 1-16,1 3-1 16,-1 3 2-16,-1 1-2 15,-2 0 2-15,-2 0 0 16,-1 0 3-16,-1 5-1 15,-5 2 1-15,-2 4 0 0,-3 0 0 16,-2 7-1-16,-1 5 0 16,-5 2 1-16,-4 3 0 15,3 2-1-15,-1 6 1 16,1 0-2-16,2 3 1 16,2 2 1-16,6 5-2 0,6 4 2 15,3 0 0-15,3 1 0 16,7 5 1-16,0 1-1 15,4 4 0-15,2-1 0 16,4 6 0-16,-2 0 0 16,2 1-1-16,3 1 2 15,2-4-2-15,2 0 2 0,1-3-1 16,4-3-1-16,2-1 1 16,7-3 0-16,-2 0 0 15,3 2-1-15,2-1 2 16,2 2-1-16,1-1 0 15,5-4 0-15,0-2-5 0,5-6-3 16,4-1 5-16,0-6 2 16,6-1-1-16,10-5 2 15,4-3 0-15,9-5-1 16,5-1 2-16,11-6-1 16,7-7 1-16,12-7 0 0,15-2 1 15,14-10 5-15,12-11 3 16,15-8 1-16,10-1-2 15,2-2-6-15,2 4-1 16,-4 1-2-16,-6-2-28 16,-16-3-98-16</inkml:trace>
  <inkml:trace contextRef="#ctx0" brushRef="#br0" timeOffset="83010.1173">20574 5602 139 0,'4'-14'-11'15,"-1"0"50"-15,1 0-6 0,4 3 8 16,-1-2-26-16,1 2-4 15,1-1-2-15,1 1-3 16,-2 2 1-16,-1-2 1 16,-1 4 0-16,0 0 0 15,-4 2-2-15,-1 2 0 16,1-1-3-16,-2 4-1 0,0 0-2 16,0 0-2-16,0 2-20 15,0 5 19-15,0 3 2 16,0 3-1-16,0 1 3 15,0 4-1-15,-3 2-1 0,1 1 1 16,-4 3 1-16,-1 2-1 16,0 1-1-16,-5 2 0 15,0 1 2-15,-5 2-2 16,0 0 0-16,0 2 2 16,-5 2 0-16,0-1 0 15,0 1 0-15,0 1-2 0,-2 3 1 16,0 1 1-16,1 0-1 15,-1 3-2-15,-4-1-5 16,0-2 4-16,-1 2-2 16,-2-2 3-16,-1 0-2 15,2 1 0-15,-4-2 1 0,1-1 1 16,-2 3 2-16,0-5 0 16,-5 1-3-16,3-2 1 15,-2-3 4-15,-3-1-4 16,2 0 9-16,1-2 0 0,1 4 0 15,-2 0-3-15,3 1-1 16,0 0 1-16,-4 0-2 16,2 1 0-16,-2 0-1 15,-3-1 1-15,3-1-2 16,0-2 1-16,6 0-1 16,-4 0 1-16,5 2-1 15,4-3 0-15,-4-1 1 0,0 2-1 16,0 1 0-16,-6-1 0 15,0-2 0-15,1 2 2 16,-2-2-2-16,1-1 0 16,4-1 1-16,-1-1-1 15,1 2 0-15,0 0 1 0,0-5-1 16,1 3 0-16,-2-4 0 16,3-2 0-16,0 1 1 15,-2-2 0-15,2-1-1 16,-2-1 0-16,0-1 1 0,-2-2-1 15,1-1 3-15,-4 1 5 16,-1-1-3-16,-1-1-1 16,-1 1 0-16,5-2-2 15,0 1-1-15,0-2 0 16,-2 0-1-16,2-5 1 16,-2 6-1-16,1-4 0 0,-3-1 2 15,1 0-3-15,1-1 2 16,2-2 0-16,2-1 0 15,1 0 0-15,-4-3 2 16,4 0-1-16,-3 2-1 16,3-2 0-16,-3 0-2 15,-1 0 2-15,4 0-2 0,-2 0 2 16,1-5 0-16,0-1-2 16,3-3 3-16,0 0-3 15,-2-1 1-15,4-1 2 16,0 0-2-16,3-2-1 0,-2 0 2 15,4-2-1-15,4 1-1 16,2 0 2-16,-1-2 0 16,2 1 0-16,1 1 2 15,-1 2-1-15,1-2 1 16,2-3-2-16,0 5 1 16,0-2-1-16,2 1 0 0,3 1-1 15,2-1 1-15,-4 1-1 16,4-1 1-16,1 1-1 15,1 3 1-15,0 0-1 16,1 0 0-16,0 2 1 16,-1 2-1-16,3 2 1 15,-1 0-2-15,-1-1 1 0,2 4 1 16,-1 0-2-16,2 0 1 16,-1 0 0-16,2 2-1 15,-2 7 1-15,-2 4-1 0,-1 3 1 16,1 1 0-16,-4 5 0 15,2-1-1-15,-2 3 0 16,4-3 0-16,0 1 1 16,-1-1-1-16,7-2 0 15,-3 3-1-15,2-2-1 0,2-1 3 16,0 1 1 0,0-2-1-16,0-5-1 0,-1 0 4 15,1-5-5-15,0-2 2 16,0 0 2-16,0-4-2 15,0-2 1-15,0 0 11 16,0-4 14-16,0-7-17 16,0-7-4-16,0-1-5 0,0-4 0 15,0-4 0-15,1 0 0 16,5-3 1-16,0 2-2 16,-1-1 1-16,0-2 0 15,0 5 0-15,2 1 0 0,-1 0 1 16,2 1-2-16,-3 5 2 15,2 1-2-15,-4 2 1 16,4 2 1-16,-1 3-1 16,0 2 0-16,-1 4 0 15,0 1-1-15,2 4 0 0,6 0-1 16,-1 0-2-16,7 4 4 16,0 5-4-16,4 4-10 15,4 2-2-15,0 7-7 16,6 1-11-16,-4 2-20 15,-2 0-30-15,-7-7-94 0</inkml:trace>
  <inkml:trace contextRef="#ctx0" brushRef="#br0" timeOffset="89384.6662">6338 12648 195 0,'0'-7'-2'15,"0"-4"3"-15,2 2 0 0,2 0 7 16,1 2-3-16,4 2 1 16,0-1-3-16,0 5-4 15,1-1 2-15,4 2 0 16,-1 0-2-16,4 0 1 15,0 7 0-15,4-4 0 0,4 1-1 16,9 0-2-16,5-2 8 16,10-2 5-16,7 0-1 15,5 0-1-15,7 0-5 16,5 0-1-16,3 0-1 0,-1 0 1 16,-2 0-2-16,-4 0-10 15,-2 0-18-15,-10 1 8 16,-5 3-10-16,-7-1-18 15,-6-1-22-15</inkml:trace>
  <inkml:trace contextRef="#ctx0" brushRef="#br0" timeOffset="90743.9432">4950 13763 79 0,'14'0'6'0,"1"0"11"0,-1 0-10 16,5 0 8-16,-2-2 1 15,6 2-3-15,5-2-4 16,4 1-1-16,4-2 5 16,6 1-2-16,-2-1-2 0,5 1-5 15,-3 1 2-15,-1-1-3 16,-2 0 0-16,-1 2-2 16,-2 0 0-16,-2 0 0 15,0 0-1-15,-1 0 0 16,-1 0-1-16,2 0 3 15,0 0-1-15,-2-2-1 0,-3 2 3 16,-4-1-2-16,-1 1 0 16,-7 0-1-16,0 0 0 15,-7 0 0-15,-1 0 0 16,-1 0 0-16,-3 0-2 16,-1 1-15-16,-1 5-4 15,-1-3-2-15,-2 0-15 16,0 3-1-16,0-2-12 0</inkml:trace>
  <inkml:trace contextRef="#ctx0" brushRef="#br0" timeOffset="91650.1249">7665 13698 111 0,'4'0'16'15,"-2"-5"-3"-15,-2-2-3 16,0 0 7-16,0-2-7 0,0 2-6 16,0-2-3-16,0 0 0 15,0-2-1-15,0 2 0 16,5 0 0-16,2-1-1 15,4 2 0-15,0 0 2 16,3 2-1-16,0 1 2 0,1 3-1 16,-1 1 2-16,3 1 0 15,-2 0 0-15,4 0-2 16,-2 0 2-16,9 0 4 16,1 4 4-16,5 2-5 15,0-1-2-15,6 2 2 0,4-1-2 16,2 1-3-16,-1 0 0 15,2 0-2-15,0 2-9 16,2-2 15-16,-3 0-2 16,2 1 17-16,-2-3-17 15,5 0-1-15,1-1 2 16,0-1 2-16,3 1 6 0,-5-4-6 16,0 2-2-16,-3-1 1 15,-7-1-2-15,-5 0 1 16,-6 3-2-16,-3-3 1 15,-6 0-2-15,-2 1 1 16,-1 1 1-16,-5 0-1 0,2 1-1 16,-2-1-1-16,-1 2 1 15,1-1-1-15,-2 0 1 16,1 0-1-16,-2-1 0 16,1 1 1-16,-3-1-1 15,0 1-1-15,-1 1-1 16,-2 1-21-16,-1 0-10 0,-1 1-18 15,0-1 5-15,0-1-15 16,0-4-42-16</inkml:trace>
  <inkml:trace contextRef="#ctx0" brushRef="#br0" timeOffset="92884.4068">11510 13777 181 0,'0'0'11'0,"0"-7"-7"16,7 0-11-16,5-3 9 15,3 5 2-15,-1-2-1 16,3 4-1-16,-2-1-1 0,4 4-1 16,1-1 4-16,1 1 1 15,6 0 1-15,5 0-2 16,7 0-3-16,8 0 2 15,6 0 2-15,3 0-3 16,0 1 7-16,4 1-7 16,-3 2 0-16,-3-3-1 0,-6 3-2 15,-2-1 3-15,-4-1-2 16,-5-2 1-16,-3 0-1 16,-8 0 2-16,-4 0 2 15,-4 0 2-15,-9 0 0 16,-2 0 1-16,-2 0-1 0,-5 0 13 15,0-3-9-15,0-1 4 16,-2-1-9-16,-5-3-1 16,-1 1-4-16,-3-3 3 15,2 0-2-15,2-2 0 16,2 0-1-16,3 1 0 0,2-1-1 16,3 4-3-16,9 0-3 15,5 2-25-15,0 2-2 16,5 3-6-16,0-1-29 15,3-2-27-15</inkml:trace>
  <inkml:trace contextRef="#ctx0" brushRef="#br0" timeOffset="94447.3771">14561 13673 146 0,'0'0'31'0,"0"0"-7"16,7 0-14-16,2 0-7 0,5 0-2 15,7 0 1-15,5 0-3 16,6 0 4-16,6 0 1 16,5 0 4-16,6 0-3 15,8 0 12-15,0 0-12 0,4-1-4 16,7-1 0-16,1 2 0 15,1-2 0-15,3 0-1 16,2 2-1-16,-1-1 4 16,1-1-3-16,0 0-2 15,-2 0 5-15,3-1-3 16,2 1-1-16,0-2 4 16,0 1-3-16,4-3-2 0,1 3 5 15,-7-1-2-15,4 3-1 16,-7-2 3-16,-1 3-3 15,-7 0 2-15,-4 0-2 16,-5 0 0-16,-10 0 3 0,-8 3-4 16,-4 2 1-16,-7-2 0 15,-5 3 1-15,-4-3-2 16,-6 3 1-16,-2-1-1 16,-3 0-1-16,1 1-1 15,-4-1 0-15,-2-2 1 16,-1 3-1-16,-1-1 1 0,4-1 2 15,-1 1 0-15,2 1 0 16,5-1 0-16,1 0 0 16,4 1 0-16,0-1 0 15,5-2-2-15,3 1-3 16,6 0 0-16,1-2 1 0,7-1 2 16,4-1 3-16,0 0-4 15,8 0-3-15,5 0 13 16,1 0-7-16,6 0 1 15,5-1-2-15,7-5 3 0,0 1 1 16,6-1 4-16,3 1-5 16,3-2 2-16,1 2-2 15,6-1 1-15,-2 3 0 16,3-1-12-16,-5 2 34 16,-4 1-26-16,-5 1 3 15,-9 0-2-15,-7 0 0 16,-7 0 0-16,-7 0 1 0,-7 0 0 15,-8 0-1-15,-7 3-1 16,-5 1-13-16,-4 1 19 16,-5 2-7-16,-6 6-22 15,-4-1-7-15,-3 6-17 0,-3 0-24 16,-9-2-27-16</inkml:trace>
  <inkml:trace contextRef="#ctx0" brushRef="#br0" timeOffset="97509.8877">6447 14469 2 0,'-5'0'15'16,"2"-3"2"-16,-2-3-2 0,-1 1-1 15,3 0 1-15,-2 1 1 16,2-1 4-16,1-3-7 16,-1 3-1-16,1 0-5 15,0 0 0-15,0 0 5 16,2-1 6-16,0 0-3 15,0 1-5-15,0 3-2 0,0-1-3 16,0 3-5-16,4-2-2 16,-1 2 2-16,1 0 0 15,4 0 1-15,1 2-2 16,-1 5 0-16,7 0-1 16,-1 2 0-16,4 0 2 15,3 1 0-15,3 1 0 0,6 2-1 16,3-1 3-16,4 1-1 15,2 1-1-15,3-2 1 16,4 1 0-16,3-2-1 16,7-3-1-16,5 2 0 0,2-5 1 15,7 0 0-15,1 0 1 16,-2-1-3-16,3-2 5 16,-2 0-5-16,2 1-8 15,1-1-1-15,2 2 12 16,-4 0-10-16,-5 0-46 0,-5-2-26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1:50:35.1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17863 7317 205 0,'0'0'15'16,"0"0"2"-16,-2 0-7 15,2 0 8-15,-2 0-5 16,2 0-3-16,0 0-8 16,0 0-1-16,0 0-6 0,0 0 0 15,7-2 10-15,2-6-5 16,8 2 7-16,1-4 0 16,5 0-6-16,0-3-1 15,3-1 2-15,-1 0-2 16,-4 1-1-16,-1 1 1 0,-2 3 3 15,-4 2-3-15,-5 3 2 16,-1 2-6-16,-1 2-18 16,-4 0-28-16,-1 2 0 15,-2 4-21-15</inkml:trace>
  <inkml:trace contextRef="#ctx0" brushRef="#br0" timeOffset="265.605">17834 7438 312 0,'0'-2'-9'0,"0"-7"26"15,0-1-21-15,2-1 16 0,8-5-8 16,7 0 4-16,3-4 1 15,1-1-1-15,8-5-2 16,1 2 1-16,4-2-4 16,0 4-3-16,1-2-8 15,-4 6-29-15,-5 2-54 16,-6 2-30-16</inkml:trace>
  <inkml:trace contextRef="#ctx0" brushRef="#br0" timeOffset="578.1141">17929 7379 316 0,'9'-18'2'16,"2"0"4"-16,5-1 2 0,2-3-4 16,4 5-2-16,-4 0-1 15,5 3-1-15,-1 5-4 16,-5 0-32-16,-2 4-45 15,-6 3-31-15</inkml:trace>
  <inkml:trace contextRef="#ctx0" brushRef="#br0" timeOffset="765.5881">17931 7404 205 0,'15'-14'76'16,"1"-6"-84"-16,7-1-1 15,11-3-7-15,7-2-24 0,3-3-13 16,4-5-74-16</inkml:trace>
  <inkml:trace contextRef="#ctx0" brushRef="#br0" timeOffset="7265.3035">5660 5675 125 0,'17'-20'8'0,"1"3"10"0,1 1 9 16,-2-1 14-16,2 4-23 16,-2 0 19-16,0 1-20 15,0 1-11-15,3 2-4 16,0 0 1-16,3 0-1 15,2 4-2-15,7-1 0 0,2 3 1 16,5 1-1-16,2 0 0 16,0 1 0-16,6 1 0 15,1 0 0-15,6-2 1 16,0 0 4-16,7 0 4 16,7 2-3-16,0 0-2 15,8 0-4-15,6 0 0 16,1 2 0-16,3 3 0 0,3 1 0 15,-3-3 0-15,1 2 0 16,-2-1 0-16,-1-1 0 16,5 1 0-16,-1 2 0 0,-1-3 0 15,7 1-3-15,-1-1-12 16,-4-1 9-16,-2 2 4 16,-8-2 2-16,-7-1 0 15,-4 1 0-15,-9 0 3 16,-7-2 9-16,-3 2-5 15,-8-1-2-15,-8-1-2 0,-3 0 1 16,-12 2-2-16,-2-2 0 16,-9 0-1-16,-2 2 0 15,-2 0-2-15,-3 1-10 16,-4-3-63-16,-10 0-52 16</inkml:trace>
  <inkml:trace contextRef="#ctx0" brushRef="#br0" timeOffset="8593.3836">10173 5413 153 0,'7'-10'6'0,"0"-1"20"15,3-2-13-15,3 4 3 16,5 0-11-16,2 2 20 16,-1 1-10-16,4-2 2 15,-1 3-9-15,4 1-9 0,1 1 8 16,0 3-6-16,4 0 0 15,4 0 0-15,2 0 3 16,6 1-2-16,4 6 1 16,5 3-1-16,2 0-1 15,3 2 0-15,5-1 0 16,0 3-1-16,5-1 6 16,2-1-3-16,11-2 4 0,3-2-4 15,5 3 1-15,5-4-4 16,6 2 0-16,-1-2 1 15,-1 2-2-15,0-3 1 16,3 1 0-16,-2 0 1 16,-1-2-1-16,0 2-1 0,-2 0 1 15,0 0 3-15,-7-1-2 16,-5 1 0-16,-8-2-1 16,-7-1 3-16,-5-1-1 15,-4 1 0-15,-10 0-2 16,-8 1 1-16,-9 2-2 0,-6 2-5 15,-12 2-31-15,-10-2-42 16,-4-4-17-16</inkml:trace>
  <inkml:trace contextRef="#ctx0" brushRef="#br0" timeOffset="9905.7506">14400 5520 165 0,'-3'-9'-14'0,"1"-2"21"15,2 3 0-15,0 1-2 16,0 0 1-16,0-1 0 0,0 1 0 16,0 4 1-16,0-3 0 15,0 2-4-15,0 1 3 16,0 1-1-16,2 0 2 16,4 2-1-16,-1-1-9 15,4-1 14-15,0 2-13 16,4 0-2-16,2-2 19 15,6 0-13-15,2 2 8 0,1-1 0 16,2-2-3-16,1 3-1 16,5-1-2-16,-1-1 0 15,1 2-1-15,5 0 2 16,2 0-5-16,4 0 0 16,5 0-4-16,-1 2 8 15,5 2-4-15,0-1 0 0,0 1 1 16,0-1-1-16,2 1-3 15,2 0-30-15,1-1 52 16,4 1-18-16,-2-1 0 0,2 1-1 16,4-1-2-16,2 1 2 15,1-3 1-15,0 3 0 16,5-1-1-16,0 1 1 16,2 0-18-16,1 1 10 15,2 0 20-15,0 1-12 16,0 1-1-16,0-2 0 0,-3 1 0 15,1-1 3-15,1-2 4 16,-3 3-4-16,-3-2 3 16,3 1-2-16,-5-2 1 15,-1 1-4-15,0-2 1 0,-5 2-2 16,-2-3 2 0,-6-1-2-16,0 0 9 0,-6 0 2 15,-3 0 2-15,-7 0-2 16,-5 0-1-16,-5 0-3 15,-7 0-3-15,-5 0-1 16,-2 0-2-16,-6 0-1 0,-3 2-2 16,0 3 0-16,0 4-7 15,-4 2-13-15,-2 3-15 16,0 2-7-16,-10-3-32 16,-9-4-40-16</inkml:trace>
  <inkml:trace contextRef="#ctx0" brushRef="#br0" timeOffset="11718.1084">18774 5482 123 0,'-6'-3'6'0,"2"-1"11"0,2 3-1 16,2-3-8-16,0 2-4 16,0 1-7-16,4-1 3 15,6 0 0-15,0-1 4 16,4 3-3-16,4-2 5 0,4 0-1 16,3 2-2-16,3-3 2 15,3 3 6-15,6-4 4 16,3 0 8-16,3 1-7 15,10-3-6-15,-1 1-4 16,6-2-1-16,3 1-1 0,3-1-1 16,4 2 0-16,4-1-3 15,5 3 0-15,0-1 0 16,3 3 0-16,4-1 1 16,2 0-1-16,2 2 0 15,7 0-1-15,0 0-15 16,6 4-10-16,-1 1 3 0,2 1-5 15,2-3 10-15,-4 4 0 16,0-2 1-16,-1-1 9 16,0 2 4-16,0-2-14 15,-1 2 0-15,-1-1 14 16,-5 1 1-16,-4-1 3 0,-5 1 9 16,-5-3 1-16,-8 2 6 15,-3 1 5-15,-7 1 0 16,-9 0-7-16,-2 5-8 15,-10 1-5-15,-10-1-4 16,-9-1-64-16</inkml:trace>
  <inkml:trace contextRef="#ctx0" brushRef="#br0" timeOffset="16389.8778">21506 4207 157 0,'0'-18'12'15,"0"-1"10"-15,0 1-3 16,0 0 12-16,0-2-19 16,-5 2-1-16,-2-1 0 15,-5-2-7-15,-1-3 6 0,-5 2 2 16,-4-1-6-16,-6-4 0 15,-5 2-3-15,-4-2-1 16,-10 0-2-16,-6 1 0 16,-6-1-6-16,-7 2-5 15,-4 0 8-15,-3 3 2 0,-3 0-1 16,-1 0-1-16,-6 2 4 16,-3 1-4-16,-6 2-4 15,-8 1 0-15,-4 2 4 16,-11-2-1-16,-6 2-1 15,-4-1 5-15,-4 0-3 16,-3-2 3-16,5 3 0 0,1 2-1 16,6 1 5-16,5 2-4 15,2 2 0-15,-1 5 0 16,5 2 1-16,-1 0 1 16,5 0 5-16,-5 0-5 15,6 5-1-15,3 2 0 0,2 1 2 16,3 1 2-16,0-2 0 15,7 4 1-15,-1 1-4 16,2-1 0-16,-2 1 0 16,1 3 0-16,-1-3 2 15,-3 1 2-15,-3-1-3 16,4 0-1-16,-1 3-1 0,1-1 1 16,0-2-4-16,5 3 4 15,3-1-2-15,-3 0 0 16,-1 0 0-16,2 3 0 15,-6-2-2-15,0 2 2 16,-1 1-1-16,-4-3 0 0,0 2 0 16,-1-1 0-16,-1-2 0 15,3 0 0-15,-4-2 2 16,3 1-2-16,-3-2 4 16,3-4-4-16,-3 0-1 15,2-1 4-15,1-5-5 0,4-1 6 16,5 0-3-16,4 0 0 15,1-7-2-15,8-6-2 16,6 0 3-16,5-8 0 16,8-1 2-16,6-5-2 15,3-2-1-15,9-1-2 16,4-3-15-16,7-2 4 0,4 3-11 16,5-6 19-16,3 1 2 15,3-2 5-15,4 0 1 16,-2-4 2-16,-1 4 17 15,3-1-13-15,-2 3 6 16,1 1-1-16,1 2 0 0,-2 2 4 16,1 5-3-16,2 3-2 15,0 2-4-15,-2 2-3 16,2 2 0-16,2 6-1 16,-1 1-1-16,3 3 2 15,-1 2-7-15,0 4 7 0,1 2-5 16,-3 0 1-16,-1 0-2 15,0 9 1-15,-2 2 0 16,-5 3 1-16,2 4-1 16,-5 0 1-16,0 1 0 15,-3 5-1-15,-4-3 1 0,0 4 0 16,-4 0-1-16,-5 0 1 16,1 2 0-16,-4-2 0 15,1 0 0-15,-6 1 0 16,-1-1 0-16,-3 0 0 15,0-3 0-15,-3-1 0 0,1-1 0 16,-1-4 0-16,-5 0 1 16,3-4-1-16,-3-1 1 15,-5-2-1-15,-1-4 1 16,-6 1-1-16,1-2 1 16,-11-1-1-16,0-1 0 0,-2 0 1 15,-4-2-1-15,-5 0 2 16,0 0-2-16,-4 0 0 15,0 0-2-15,-2-2 4 16,-4-2-2-16,0-1 0 16,1-2 0-16,-3 1 0 15,-3 1 0-15,-3-2 0 0,-3 1-2 16,-3 1-4-16,-6 2-5 16,-1-1-3-16,1 1 2 15,-2 1-5-15,-1-2 8 16,2 0 4-16,0 1 4 15,1-1 2-15,1 1-1 0,2 0 1 16,-2-1 0-16,-1 4-1 16,-3 0 1-16,-1 0 0 15,-3 0 0-15,1 0 0 16,-2 5-1-16,-1-1 0 16,1-1 2-16,3-1 0 0,3 0 0 15,1-1 2-15,4-1 2 16,0 0 0-16,3 0-3 15,1 0-1-15,-1 0-1 16,3 0-1-16,-3 0 3 16,-3 0-3-16,3 0 0 15,0 4 0-15,-4 2 0 0,4-3 0 16,5 1 0-16,0-1 0 16,1 2 1-16,2-1-2 15,-3-1 1-15,3 3 0 16,0 1 1-16,-1 0-2 0,-1 2 1 15,-5 2-1-15,3 5-1 16,-6 2-6-16,2 4 1 16,-2 4-2-16,3 2-4 15,-3 4 2-15,6 3 6 16,4 0 2-16,3-1 3 16,4 0 2-16,5-2-2 0,7-2 0 15,8-4 2-15,1 2 0 16,4 2 3-16,4 0 3 15,-4 3-3-15,6 4 1 16,-4 2-3-16,12 0-2 16,3 1-1-16,10-1 0 0,9 2 0 15,11-2-9-15,8-9-78 16,6-4-116-16</inkml:trace>
  <inkml:trace contextRef="#ctx0" brushRef="#br0" timeOffset="17702.2703">23785 5943 273 0,'-2'0'-37'0,"-1"0"63"16,3-7-12-16,13 3-7 15,8 1-5-15,13-3 0 16,13 1 8-16,12 0-12 16,11-1 2-16,11 3 7 15,11-2-5-15,10 3-1 16,5-2 1-16,13 0-5 0,6 3 5 16,9-1-5-16,0-2 7 15,7 1-2-15,-1 1-2 16,1-2-6-16,4 1 10 15,-5-1 0-15,2 1-3 0,1-1 0 16,-8 2 0-16,-2 0 1 16,-7 1 5-16,-8-1 0 15,-9 0-4-15,-12 1 5 16,-9 1-3-16,-16 0-1 16,-12-2 0-16,-14 2-2 15,-11 0-3-15,-13 2 2 0,-10 6-6 16,-13 3-32-16,-13 0-43 15,-19 1 13-15,-18-4-27 16</inkml:trace>
  <inkml:trace contextRef="#ctx0" brushRef="#br0" timeOffset="18405.3442">25271 6442 295 0,'14'-17'-54'0,"-4"-8"90"16,1 3-22-16,-2 3 9 16,-2-1-7-16,-3 1-6 15,-4 1-4-15,0 1 2 0,-4 0-7 16,-10 5 1-16,-8 1-3 16,-7 5-7-16,-8 6-4 15,-7 0 6-15,-5 9 3 16,-7 11 2-16,0 1 2 0,3 6-1 15,4 3 0-15,6 2-1 16,10 2 0-16,10 2 0 16,5-4 0-16,11-2-3 15,5 0 1-15,2-8 0 16,7-2-5-16,12-10-8 16,1-3 10-16,6-7 2 15,1 0-7-15,0-10 14 0,5-5 1 16,-3 0-4-16,3-5 2 15,-3-2 0-15,5 1 0 16,-2 2-1-16,2 1-4 16,-5 0 3-16,0 5-7 15,-4 3 12-15,-7 4 1 0,-3 1-4 16,-7 5 0-16,-1 0-4 16,-1 5 2-16,-4 10-4 15,-2 2 5-15,0 10-2 16,0 5 6-16,-3 7 0 0,-9 4-1 15,4 4-1-15,-3 2 0 16,3-2-1-16,3-3-2 16,1-2 2-16,-1-3 0 15,0-7-2-15,0-6 0 16,-3-4-19-16,1-11-56 0,0-6 18 16,0-5-51-16</inkml:trace>
  <inkml:trace contextRef="#ctx0" brushRef="#br0" timeOffset="19967.7524">25313 6484 221 0,'11'-22'-12'16,"-2"1"59"-16,0 7-26 15,2 3-12-15,0 4-8 0,5 7 2 16,-1 0-4-16,2 8-1 15,5 9-1-15,0 6 1 16,0 0-1-16,5 4 3 16,-1-2 3-16,1-1-2 15,-4-9 1-15,-2-2-3 16,-3-5 1-16,-4-4-3 0,-2-4 4 16,-2 0 8-16,-1-12-7 15,-1-4 0-15,1 1 0 16,-3-6-1-16,0-2-2 15,-3-2-1-15,3 1 2 0,-6-2 0 16,2 4 2 0,0 1 1-16,0 3 6 0,-1 7 0 15,-1 2 3-15,2 4 0 16,2 5-6-16,-3 0-8 16,3 0 0-16,3 5 1 15,-1 8-1-15,3 3 0 0,-1 2 2 16,4 0-1-16,-2 6 1 15,1 0 0-15,0-2 1 16,1-1-1-16,2-3 2 16,-3-5-3-16,3-4 1 15,-2-1-4-15,0-6 3 0,-2-2 0 16,4 0 1 0,-4 0-1-16,0-3 1 0,4-7-2 15,-2-1-2-15,1-3 8 16,-3 0-3-16,1-1 0 15,-2 0-1-15,-2-2-1 16,-1-2 0-16,-5 1 1 16,3-2 1-16,-2 2-1 0,-2 1 1 15,0 1 5-15,0 3-5 16,0 1-3-16,0 5-2 16,0 1 4-16,0 4 1 0,0 0 0 15,0 2-2-15,0 0 0 16,-2 4-2-16,-2 5 0 15,3 6 1-15,1 0 0 16,0 5-1-16,0 2 0 16,7-1 2-16,4 1 0 15,5-3 0-15,2-3 0 0,-1 0 2 16,3-3-3-16,2-6 2 16,-1-2 1-16,-1-4 0 15,-1-1-2-15,-2 0 6 16,0-3-1-16,-3-7-2 15,0-3-1-15,-1-1 1 0,-3-4 1 16,-2 0-3-16,-5-3 0 16,-1 1 1-16,-2 0-2 15,0 1-2-15,-5-1 5 16,-6 4-1-16,2 2 0 16,0 1-2-16,4 5 1 0,0-2 1 15,5 5 2-15,7 0-4 16,5 2-3-16,4 0 2 15,4 1-1-15,0 2 3 16,-1 0 2-16,-4 0-3 16,0 8-2-16,0-1 0 15,-4 6 0-15,2 1-2 0,-4 2 4 16,1 0-3-16,0 3 3 16,-2 1 0-16,-1-1 3 15,-2-2 1-15,3-1-3 16,-2-6 1-16,-1 1 0 0,0-5 0 15,0-5-2 1,0-1 3-16,5 0 2 0,-1 0 8 16,1-5-8-16,3-8 0 15,0 1-2-15,2-4-1 16,0-2-1-16,0 2 0 16,-1-1 0-16,-1 2 2 0,-2 2-2 15,-1 5 1-15,-3 2 1 16,4 6 5-16,0 0-6 15,4 2-4-15,2 9 1 16,3 5 0-16,4 1 3 16,-3 1 0-16,-1 0 0 0,0-5-2 15,-5-5 2-15,-4-2-1 16,-1-4 3-16,-4-2 1 16,3-4 2-16,-4-7 3 15,2-1-4-15,0-6-3 16,-2 0-2-16,0-3-1 0,2-2 2 15,1 0-2-15,-1 1 2 16,-2 2 1-16,2 5-2 16,3 4 1-16,0 7-3 15,1 4-2-15,5 0 2 16,0 16 0-16,6 10-2 0,-2 7 0 16,1 8 0-16,-1 9 0 15,-4 5 3-15,-2 3 1 16,-5-1-1-16,-1-4 2 15,-3-1-2-15,-3-10 1 16,-2-6-1-16,0-7 1 16,0-8-4-16,-7-7 1 0,-3-5 7 15,0-6-1-15,-2-3 4 16,-3 0 8-16,1-10-9 16,-1-2-1-16,3-5-1 15,2 0-3-15,1-3-2 16,4-1 0-16,0 3-6 0,3 0-11 15,-1 1-7-15,-5 8-36 16,-4 3-30-16,-10 0-20 16</inkml:trace>
  <inkml:trace contextRef="#ctx0" brushRef="#br0" timeOffset="20467.7106">24825 7218 209 0,'-14'-3'5'0,"9"-8"4"0,5 2 8 16,8 0-7-16,11-2-10 15,10-1 1-15,13-2 12 16,10-2-15-16,9 0 16 0,5-2-8 16,10 2-4-16,7-4-7 15,4 0 3-15,9-1 3 16,4-2 0-16,4-5-4 15,6-2 3-15,1 0 1 16,-1 0 1-16,-3 0 2 0,-2 0-2 16,-7-1 3-16,-3 3 3 15,-6 4-2-15,-8 0 4 16,-8 2-1-16,-8 6-2 16,-10 0-4-16,-7 5-2 15,-7 1 0-15,-7 5-4 0,-9-1 2 16,-6 4-7-16,-6 2-11 15,-11 0-14-15,-2 4-47 16,-20 4 14-16,-7-4-32 16</inkml:trace>
  <inkml:trace contextRef="#ctx0" brushRef="#br0" timeOffset="22139.4798">26457 7113 292 0,'-17'-20'11'16,"0"1"5"-16,0 1-4 0,7 3 4 16,0 5-5-16,0-1-1 15,1 2-5-15,2 4-1 16,-1 3 1-16,0 2-1 15,1 0-4-15,-2 2-1 16,0 9-2-16,-2 3 2 0,0 0 1 16,3 2 0-16,3 2-1 15,4-2 1-15,1-2-2 16,4-1-1-16,6-2-3 16,8-6 0-16,2-2 6 0,4-3 0 15,1 0 2-15,-3-3-8 16,4-4 11-16,1-2-4 15,-4 2-2-15,1 1 0 16,-1 3-3-16,-2 3 2 16,3 0-1-16,-2 9-3 15,-3 9 1-15,1 5-2 0,-4 6 4 16,-1 8-2-16,-7 6-3 16,-2 7 8-16,-3 2-1 15,-3 5 1-15,0-2 1 16,-10-5 3-16,-1 0-3 15,-2-8-2-15,-4-7-3 16,-2-7 8-16,0-9-8 0,-4-6 8 16,1-8 0-16,0-5-2 15,3 0 0-15,-1-8 0 16,1-10 3-16,7-7 5 16,0-4-3-16,4-5 0 15,3-5-6-15,5-4 1 0,0 2-2 16,5 0 0-16,10 4-1 15,7-1-1-15,-1 6-1 16,6 3-3-16,1 7-14 16,5 2-21-16,1 6-15 15,-2 3-2-15,0 0-2 16,-1 2-33-16</inkml:trace>
  <inkml:trace contextRef="#ctx0" brushRef="#br0" timeOffset="22545.6855">26988 7115 70 0,'7'-14'8'15,"-2"-2"11"-15,-4-1 6 16,1 2-2-16,-2 0 2 16,0 3-3-16,-5 1 17 0,-5 4-17 15,2 3-14-15,-3 4-4 16,0 0-5-16,-1 0 1 15,-1 9 0-15,2 4-2 16,4 1-4-16,4 0-5 16,3 4 8-16,0-5 4 0,1-1 11 15,10-3-14-15,2-4 2 16,4-5-29-16,3 0 55 16,2-3-23-16,-1-8-3 15,1-1-4-15,0-1 2 16,-5-1 0-16,-4-1 3 15,-4 5 2-15,-4-3-1 16,-5 1-3-16,0 3 10 0,-10-2-1 16,-5 1-5-16,-2 0-3 15,-4 3-1-15,1 2 1 16,5 3-1-16,0 2-3 0,4 0-3 16,6 2-47-16,5 3 6 15,0 1-11-15,11-5-26 16</inkml:trace>
  <inkml:trace contextRef="#ctx0" brushRef="#br0" timeOffset="23201.9139">27421 6781 210 0,'-9'-3'-30'15,"-3"-3"41"-15,-1 5 1 0,-1 1-1 16,1 0-8-16,1 8-4 16,1 7 0-16,2-1 0 15,2 6 1-15,3-2-1 16,4 1 1-16,0 1 0 0,0-4 0 16,2-4 1-16,5-1-2 15,4-4-2-15,0-3-2 16,-1-4-2-16,2 0 11 15,-2-4-1-15,-3-5 0 16,3-3-1-16,-3-1 1 16,-2-1-3-16,0-1 3 0,0 5 3 15,-3 1 4-15,0 4-4 16,2 1 2-16,0 4-6 16,1 0-2-16,4 0-1 15,1 4-1-15,5 5-3 0,-1-1 5 16,4 2 1-1,4-3 0-15,5-4-2 0,-1-1 2 16,5-2 0-16,4-4 1 16,-3-8-5-16,0-8-13 15,-1 1-21-15,-7-6 14 16,-4-4 5-16,-7 2 12 0,-6-5 6 16,-7 2 3-16,0-2 14 15,-13 0 5-15,-2 0 7 16,-4 2-1-16,0 3-13 15,-1 1 4-15,2 5 3 16,0 4 7-16,2 9-15 0,3 5-5 16,0 3-2-16,3 5-7 15,6 15-2-15,1 8-2 16,3 8 2-16,2 6 0 16,12 5 2-16,6 6 0 15,5 1-1-15,5 1-1 0,1-1-42 16,-2-4-17-16,-4-13-16 15</inkml:trace>
  <inkml:trace contextRef="#ctx0" brushRef="#br0" timeOffset="23670.5947">26342 7777 6 0,'0'0'199'0,"2"0"-188"0,16-7-6 16,6-4 2-16,10-3-7 16,8-6 20-16,12-3-8 15,13-5-5-15,7-5 5 0,8-2-6 16,9-7-5-16,10 2-3 16,7-3 7-16,11-4-6 15,1 3-17-15,0-3-5 16,-4-1 8-16,-2 4 23 0,-14-1-8 15,-7 6 2 1,-13 5 1-16,-9 5 0 0,-13 6-1 16,-11 5 1-16,-11 4-1 15,-9 6-1-15,-6 5-2 16,-8 3 0-16,-6 0-13 16,-7 0-33-16,-2 9 4 15,-16 4-13-15,-11 1 1 0</inkml:trace>
  <inkml:trace contextRef="#ctx0" brushRef="#br0" timeOffset="24061.1872">26540 7796 168 0,'0'0'9'0,"10"-7"-3"0,9-4 4 15,6 1 1-15,6-6 8 16,8-2 2-16,4-3-5 15,9-4 0-15,9-6-8 16,7-1-2-16,11-4-1 16,10-1-3-16,6-4 0 0,5 4-1 15,-3-1 0-15,-6 6 0 16,-4 2-1-16,-7 3 0 16,-9 5 0-16,-7 3-1 15,-4 1-36-15,-9 4 7 16,-6-1-34-16,-9-1-27 0</inkml:trace>
  <inkml:trace contextRef="#ctx0" brushRef="#br0" timeOffset="26686.1876">25414 6990 184 0,'0'-2'-10'0,"0"-5"26"16,0 2 22-16,0-3-9 16,0 3 0-16,0 2-13 0,0-1-6 15,0 2-2-15,0 1-3 16,0 1-3-16,0 0-4 16,0 0-3-16,0 0 2 15,1 0 1-15,-1 3 0 16,0 2 1-16,0 1-5 0,0 3 7 15,-1 0 1-15,-6 1-1 16,-4 1-1-16,-2 0 2 16,-1 3-2-16,-1-4 0 15,-2 5 2-15,-1-1-1 16,-3 1 0-16,2-1 1 16,-4 0-1-16,-1 4 0 15,0-2 2-15,-1 2-1 0,-6-2-1 16,2 2 1-16,-5 0 0 15,0 1-1-15,-4 1 0 16,0-1 0-16,-4 3 0 16,-6-1 0-16,2-1 0 0,-4-1 1 15,-5-1-1-15,-2 4 0 16,2-5 0-16,-3 1-1 16,-4 4 0-16,-3-2 1 15,-2-3-1-15,-1 3 0 16,-4-2 1-16,-1-2-1 15,2 0 1-15,0-3 1 0,3-5 2 16,3-1 1-16,0 0-1 16,0-2 0-16,-3-5-2 15,2 0 1-15,-2 0-1 16,-7 0 2-16,6-12-3 0,-1 4 2 16,-2-5-2-16,3-3 2 15,3-2 0-15,0-3-2 16,-4-1 0-16,2-1 1 15,-4-2-1-15,-2 0-1 16,0-2 1-16,-1-1-1 0,-4-2 1 16,0-2-1-16,2-1 1 15,-4-2-1-15,0 1 1 16,-2 0-1-16,3 0-1 16,-3 0 2-16,-1 0-1 15,-2 2 2-15,3-2-4 16,0-2 2-16,-3 3-1 0,2-5 1 15,-2 1-1-15,-1 1 1 16,1-3-1-16,-4 3 2 16,8 0-2-16,1-2 2 15,3 0-3-15,7-2 3 0,3-3-1 16,3-1 0-16,6-2 1 16,3-4-1-16,2 0 1 15,4-1 0-15,7-3 6 16,3-2 5-16,5 1 1 15,1-2-3-15,5 2 1 16,4 3-3-16,1 4-3 16,5 1-2-16,1 4-2 0,4 3 0 15,0 2 0-15,2 2-1 16,3 3 1-16,0 4-2 16,4 6 1-16,-1 1-1 15,1 6 1-15,4 2 0 16,-1 5-1-16,-3 2 0 0,4 3-6 15,1 3-3-15,-2 1 2 16,-2 0-7-16,1 1-9 16,-4 6 17-16,0 6 6 15,-3 1 1-15,2 4-1 0,-1 2 1 16,-2 3 0-16,0 4-1 16,1 3 1-16,-3 2 0 15,2 4 0-15,-1 1 0 16,-6 1 0-16,1 1 0 15,0-2 0-15,-2 1 0 16,2 1-1-16,-3-1 1 0,3-1 0 16,0-3 0-16,2-4 0 15,1-7 0-15,2-1 0 16,4-7 0-16,3-7 0 16,-1-3 0-16,5-3 0 0,-1-2 2 15,2 0 14 1,-2-10-6-16,2-7-8 0,0-4-4 15,4-6 4-15,8-5 0 16,3-7 2-16,0 0-5 16,2-2 1-16,0 0 2 0,0-2-2 15,-3 4 4-15,-1 1-4 16,-1 2 1-16,0 1-1 16,-4 1 4-16,3 3-1 15,-2 5-3-15,0 0 0 16,1 6 1-16,2 0-1 15,-5 7 0-15,2-1-1 0,3 7-3 16,1 1 1-16,3 3 3 16,4 3 0-16,5 0 0 15,5 9-1-15,4 5-1 16,4 4 1-16,6 7 0 16,-3 4 0-16,1 4 3 0,6 9-2 15,-6 0-7-15,-4-4-38 16,-8-8-111-16</inkml:trace>
  <inkml:trace contextRef="#ctx0" brushRef="#br0" timeOffset="29639.3495">6308 4224 130 0,'-7'0'8'16,"-1"0"22"-16,3-4-5 16,1-7 5-16,1 1 14 15,3-7-23-15,0-2-8 0,0-8-3 16,0-3-2-16,3-6-1 15,3-5-3-15,0-4-1 16,2-4-1-16,1-2-1 16,2 2 1-16,0 1-4 15,1 6 7-15,0 5-3 16,0 10 0-16,-4 6 1 0,4 7-1 16,0 5-2-16,2 7 1 15,6 2-2-15,2 11-4 16,5 9 3-16,-1 7-2 15,5 8 1-15,-3 4 5 16,3 4 1-16,-4-4-1 0,-2 0-1 16,1-2-4-16,-9-2-18 15,-7-2-58-15,-9-6 5 16,-1-4-72-16</inkml:trace>
  <inkml:trace contextRef="#ctx0" brushRef="#br0" timeOffset="29826.8367">6425 4079 371 0,'-5'-27'-12'0,"2"-1"21"16,3-3-4-16,15 1-5 15,10 4-1-15,4-3-8 16,8 1-49-16,-1 1-25 15,-2-2-21-15</inkml:trace>
  <inkml:trace contextRef="#ctx0" brushRef="#br0" timeOffset="30233.066">6817 3896 161 0,'8'16'-13'15,"-6"-11"17"-15,3-2 5 16,-5-1 2-16,2-2 7 0,-2 0 69 15,0-4-10-15,0-6-68 16,0-6-7-16,-4-2-1 16,-1-6-1-16,-3 0 0 15,5-3-1-15,-4 0-3 0,5-2 1 16,2 2-4-16,0 1-3 16,2 7 0-16,8 1 0 15,9 5 5-15,-1 8 5 16,3 5 5-16,4 0-6 15,2 2-2-15,0 10 2 0,0 1 1 16,2-1 0-16,-4-2 1 16,-4-6-1-16,0 0 0 15,-8-4-1-15,-1 0 3 16,-5 0-1-16,-4-4 3 16,2-4 3-16,-3-3 6 15,2-5-5-15,-4-6-3 0,0-1-2 16,0-4-3-16,0-1 0 15,-6-1-1-15,5 3-14 16,1 2-19-16,0 3-32 16,0 5-11-16,8 2-5 0</inkml:trace>
  <inkml:trace contextRef="#ctx0" brushRef="#br0" timeOffset="30639.2763">7216 3437 100 0,'11'11'0'0,"0"5"10"0,3 4 19 16,2 4-6-16,5 5-8 16,-1 1-5-16,0 1 1 15,2-3-1-15,-4-3-4 16,-3-3-3-16,-1-7-2 0,-8-2 0 16,1-6 0-1,-6-3 1-15,-1-4-1 0,0 0 50 16,-11-4-12-16,-3-8-36 15,-3-8-2-15,2-5-1 16,-2-7-1-16,7-7-5 16,-1-2-7-16,3-4 0 0,7 0 6 15,1 5-6-15,5 4 13 16,11 2-4-16,8 7 13 16,7 6-11-16,6 7 5 15,8 6-1-15,3 6-3 16,3 2 0-16,-1 11-2 0,-5 9 0 15,-7 5 0-15,-10 7-1 16,-7 4-4-16,-13 3-3 16,-8 4-7-16,-8 1 8 15,-16 3-10-15,-8-1-19 16,-10-3-67-16</inkml:trace>
  <inkml:trace contextRef="#ctx0" brushRef="#br0" timeOffset="31889.1888">7540 4466 132 0,'-4'0'47'0,"1"0"-32"16,-2 0 6-16,2-5 4 15,1 0-4-15,0-4 9 16,1 1-19-16,1-4-18 15,0 1 13-15,0-5-5 0,3 0-1 16,7-4 2-16,0-3-2 16,4-4 1-16,8-3-4 15,3-5 3-15,8-7 2 16,2-4-4-16,6-1 9 16,8 1-7-16,5-2-3 0,4 0-1 15,5-2 7-15,1 2-11 16,8 0 3-16,4 3 4 15,4 1 7-15,5 6-6 16,3 2 0-16,2 4-4 16,-2 2-1-16,-3 3 6 15,1 4-2-15,-1 3-2 0,-2 6 4 16,-3 3-1-16,0 11 0 16,-2 0-1-16,3 10 0 15,-6 8 0-15,1 8 1 16,-4 6-1-16,2 6-3 15,-3 6 5-15,1 6 1 0,-4 7-4 16,-1 0 1-16,0 4-1 16,-6 3 3-16,-7-3-5 15,-10-3 6-15,-1 2-4 16,-5-6 2-16,-5 0 1 16,-6-8 0-16,-5-1-3 0,-2-4 4 15,-4-7-2-15,-5-3 1 16,-2-5-1-16,-2-2-5 15,-7-3-13-15,0-2-15 16,-3-1 16-16,-8-4 1 16,3-1-6-16,-4-4 8 15,5-2 4-15,2-2-1 0,0-1-8 16,-1-4-18-16,0 2-37 16</inkml:trace>
  <inkml:trace contextRef="#ctx0" brushRef="#br0" timeOffset="33248.4771">10154 4584 155 0,'-8'-11'14'0,"1"-1"46"16,2-1-14-16,0 2-21 16,3 3-8-16,1 0-4 15,1 1-10-15,0 2-6 16,5-1-1-16,5 3-4 0,3-2 8 16,1-1-2-16,1-1 4 15,1 2-6-15,0-1 6 16,0 1 1-16,-3 0-3 15,1 1 1-15,-2 4-1 16,0 0-1-16,-2 0 0 16,2 0 0-16,-4 4-2 0,-1 1 0 15,0 2-1-15,-2-3 4 16,2-1 2-16,-6 1-1 16,1-4-1-16,-2 0 3 15,4 0 17-15,-1-4 16 16,2-7-21-16,8-6-8 0,1-3-5 15,6-5-1-15,9-7-2 16,5-4-2-16,11-10 4 16,5-1-2-16,13-8-4 15,5-2-6-15,8-3 8 16,4-2 4-16,7-1 2 0,4-1-6 16,10-1 1-16,3 3 1 15,11-3-8-15,5 3 8 16,4-2-10-16,3 2 10 15,5 1-10-15,1 2 1 16,-1 4 18-16,0 5-8 16,-1 7 2-16,0 7 0 0,-4 6 0 15,2 9-2-15,-3 8 1 16,0 13-2-16,-5 4 0 16,-2 17 1-16,-4 13-1 15,-1 9-1-15,-9 9 4 16,2 6-4-16,-14 10-1 0,-7 2 4 15,-9 5-1-15,-7 1-3 16,-12 4 3-16,-4-3 1 16,-12-4-1-16,0-3 0 15,-4-4 2-15,-4-7-3 0,-5-8 0 16,-4 3-3-16,-4-6-20 16,-6-3 2-16,-5-4-4 15,-3-2-11-15,3-7 19 16,-3-1 9-16,0-8 8 15,0-2 0-15,1-6 1 16,-1-1 0-16,-1-7-3 16,3-4-7-16,-1-1-6 0,-4-2 6 15,-3 0 4-15,-1-9-9 16,0-2-26-16,-3 1 19 16,-5-1 31-16,-1 0 30 15,2 3-2-15,2-2-8 16,2 4-5-16,3 2 17 0,-2-1-28 15,2-1-10-15,0 3-6 16,0-1 5-16,5-1-2 16,0 0 3-16,0-3 0 15,2-1 4-15,3 1 4 0,-1-3-3 16,3 0 1-16,3-4-6 16,2 3-4-16,5-6-3 15,5 1 8-15,-2-1-2 16,9-7-3-16,0 0 0 15,6-7 0-15,5-3-3 16,1-3 6-16,10-7-8 0,7-3-2 16,5-2 0-16,13-1 0 15,6 2 2-15,9 1-10 16,10 2 15-16,7 1 3 16,13 2 1-16,11 0-5 15,6-1-43-15,6 0 58 16,6-1-11-16,4 2-2 0,3 5-1 15,-4 5 1-15,2 0 0 16,0 12 0-16,-2 3 0 16,0 9 1-16,-8 9 0 15,0 2-1-15,-5 17 2 0,-3 12-2 16,-4 12 2-16,-5 7 0 16,-6 8 1-16,-8 10 2 15,-9 6 5-15,-10 4-3 16,-10 1 5-16,-13-3-10 15,-5 3 1-15,-11-5-4 0,-6-2 4 16,-4-8-2-16,-6-3-1 16,-4-6 2-16,-5-2-2 15,-4-8 1-15,-5-6-2 16,-6-3 1-16,-4-4-1 16,-4-7 1-16,-1 0 2 15,-5-9-1-15,0 0-3 0,-2-3-1 16,-2-2-5-16,2-3-6 15,0 0-7-15,1-3 12 16,-3-2 3-16,5 1 1 16,-3 0 5-16,-1-3-5 0,-1 1-10 15,-3 1-24-15,0 1-11 16</inkml:trace>
  <inkml:trace contextRef="#ctx0" brushRef="#br0" timeOffset="35935.7722">16290 7402 112 0,'0'5'27'16,"0"-1"-7"-16,-2-4-5 15,2 0-5-15,0 0-4 16,0 0-5-16,0 2-1 0,-1-1 1 15,1-1 0-15,-4 3 0 16,2-2-1-16,1-1 1 16,-1 0 0-16,-1 0 4 15,3 0 10-15,-2 0-2 16,-1-1-4-16,-1-3 13 0,1-3-13 16,-1 2-4-16,-1-3 2 15,0 3-1-15,-3-1-1 16,1 3 0-16,-2-1-1 15,-2 3-2-15,1-1-1 0,-6 2-1 16,-2 0 0-16,-2 0 0 16,-5 3-1-16,-4 4 1 15,-5 4 0-15,-2 2 0 16,-9 1-1-16,-2 4 1 16,-3 1-1-16,-5 6 1 15,-5 0-1-15,-3 6 1 0,-3 1-1 16,0 2-3-16,-5 1-3 15,-2 3-11-15,-2-1 13 16,-5 2 4-16,-3 3-1 16,0-4 2-16,-7 6 0 15,2-1 0-15,-6 1 2 16,-2 0-2-16,-2 1 0 0,-2 0 1 16,-1-1 2-16,-3 3-7 15,0-4 19-15,2 4-11 16,-5 0 10-16,2 1-9 15,-5 2-2-15,-1 0 2 0,-4-2-2 16,-2 1 0-16,-2 0 0 16,2 1-1-16,-6 2 1 15,5 0-2-15,-3-2 0 16,1 0 0-16,-2 1-1 16,-2 1 1-16,-2 2-1 15,-3-1 0-15,-1 1 0 0,-1-2 0 16,2 2 2-16,-3 0-2 15,3-2 0-15,0-1 0 16,2 5 0-16,1-5 1 16,2 1-1-16,0 0 0 0,6-1-1 15,-3-2 2 1,4 1 0-16,-2 1-1 0,2 1 0 16,0 0-1-16,0-2 2 15,3 0-3-15,2 0 2 16,2-4 0-16,1 1 2 15,5-2-1-15,7-1 0 0,5-7-1 16,7 1 0-16,5-7 0 16,3-1 0-16,5-5 0 15,6-2 0-15,3-2 1 16,0 0-2-16,4-3 1 16,3 0 1-16,6-1-1 0,1-3 0 15,7-2 0-15,3-1 0 16,7-2 1-16,3-4-1 15,2 0-1-15,6 1 2 16,3-3 1-16,1-3-4 16,2 0 2-16,4 0 3 0,3 0 7 15,0 0-3-15,4 0-2 16,-1 0-2-16,1 0-2 16,1 0 0-16,-1 4-2 15,-2 4-5-15,-1 7-22 16,-3-1-39-16,-12-5-65 0</inkml:trace>
  <inkml:trace contextRef="#ctx0" brushRef="#br0" timeOffset="38029.37">6354 11906 177 0,'20'-9'21'0,"-1"-3"-2"16,1-1-14-16,4 1 4 15,1-1 3-15,4 2-4 16,-2-1-1-16,0 3-3 16,1 0-2-16,1 2-1 15,-2 0-1-15,2 1 2 0,1 3-2 16,4-1 0-16,2 1 1 16,6 1-1-16,1-1 1 15,4-1 0-15,-1 2 0 16,3 1 1-16,1-2 1 15,4 2 3-15,0 1-4 0,2 0 0 16,0 0-1-16,-2 0-1 16,2 0 1-16,0 1-1 15,3 2 1-15,2-3-1 16,2 0 0-16,4 0 1 16,-3 0-1-16,6 0-1 0,-1-4 2 15,1 0 0-15,3 1 0 16,-1-1-1-16,3 1-1 15,5-1 1-15,-3 3 1 16,2-4 0-16,1 4 1 16,0-1-2-16,-5 1 3 15,2-2 0-15,0 3 0 0,1 0 0 16,-2 0 0-16,4 0-2 16,-5 0 0-16,4 0 0 15,-4 0-1-15,1 0 1 16,-4 0 1-16,0 0 1 15,-4 0 2-15,-2-1 2 0,-3 1-2 16,-2 0-3-16,0 0-6 16,-3 0 14-16,-4 0-6 15,-2 0-4-15,-2 0 3 16,-4 0-1-16,2 0 0 16,-6 0 0-16,2 0-2 0,-8 0 1 15,-1 0-1-15,-2 0 1 16,-5-2-1-16,0-2 1 15,-3 3 2-15,-4-1-3 16,-3 2 1-16,0 0-1 16,-5 0 0-16,-5 0 0 15,-1 2 0-15,-1 6-9 0,-6 4-27 16,-9 0-36-16,-10 2-12 16,-12-3-58-16</inkml:trace>
  <inkml:trace contextRef="#ctx0" brushRef="#br0" timeOffset="38935.5564">6652 11943 185 0,'0'-10'-5'15,"0"-1"36"-15,4-1-15 0,6 1 0 16,4 0-4-16,-2 2-3 16,3 1-2-16,0-2-3 15,2 2 3-15,2-2-1 16,6 3-1-16,2 0-1 16,4 0-2-16,6 4-2 15,4-2 0-15,5 2 0 0,3 2 1 16,4-1-1-16,3 2 0 15,0 0 0-15,-1 0 0 16,3 0 0-16,3 6 0 16,0 1 0-16,5 0 0 15,4 0 0-15,8-1 0 16,0 2 0-16,9-3 0 0,-3 2 0 16,3-3 0-16,3-1-1 15,-5 1-1-15,5-2 4 16,2 0-3-16,1-2 0 15,4 0 4-15,4 0-4 0,-2 0 2 16,4 0 0-16,4 0-3 16,-3 0 5-16,1 0-2 15,0 0-1-15,-3 0 1 16,-2-5-2-16,-2-1 1 16,-3 1 1-16,-5-1-2 0,0-1 5 15,-5 1 1 1,-4 1-2-16,-7 4 0 0,-5-2 0 15,-7 3-1-15,-8 0-1 16,-7 0-1-16,-8 0 0 16,-5 0 1-16,-5 4-1 15,-6 3 0-15,-3 1 0 16,-6 1 1-16,0-1-2 0,-6 6 0 16,-4 1-3-16,-4 3-19 15,-15 5-18-15,-10 3-26 16,-10-2-39-16</inkml:trace>
  <inkml:trace contextRef="#ctx0" brushRef="#br0" timeOffset="43044.9567">16896 7263 203 0,'-8'-9'38'0,"-1"0"4"0,5 5-20 16,3-1-8-16,-3 4-3 15,2-1-1-15,2 0-3 16,0 2-5-16,0 0-2 16,0 0-5-16,2 0-3 15,9 0 10-15,4 0 1 0,4 0 1 16,6 2-5-16,5 0 2 15,4-1 1-15,4-1-5 16,6 0 6-16,2 0-4 16,4 0 3-16,5-5-1 15,-2-1-2-15,1-1 2 16,0 2 0-16,-3 0-2 0,-2-1 5 16,-3 1-3-16,-7 1-1 15,-3 1 0-15,-8 1 0 16,0 0 1-16,-11 1-5 15,-6 1-1-15,-5 0-9 16,-6 0-6-16,0 0-18 0,-7 0 5 16,-5 0 20-16,-3 0-11 15,-7 0 12-15,-2 1 8 16,-2 3-8-16,-6-1-9 16,-5 3 1-16,-4-1-14 15,-3-1-40-15</inkml:trace>
  <inkml:trace contextRef="#ctx0" brushRef="#br0" timeOffset="43388.685">16826 7267 104 0,'-6'0'25'0,"6"0"0"15,1 0-23-15,14 0 10 0,3 0 8 16,7 0 18-16,4 0-17 16,3 0-4-16,5 0 0 15,4 0-13-15,1 0 0 16,7 0-1-16,3-2 2 16,4 2-4-16,3-4-1 15,-3 2 1-15,3-1-1 0,-8 1-2 16,0 0-4-16,-10 1 0 15,-4-1-2-15,-8 0-7 16,-3 2 0-16,-8 0-15 16,-4 0 16-16,-3 0 0 15,-7 0-6-15,-4 2-9 0,0 1-20 16,-5 1-21-16</inkml:trace>
  <inkml:trace contextRef="#ctx0" brushRef="#br0" timeOffset="43810.5179">16868 7286 202 0,'-1'0'26'15,"1"-1"-8"-15,0-3-4 0,14 0-10 16,4 2-4-16,5-1 7 16,10 1-2-16,1-1-2 15,3 1 2-15,6-2-5 16,6 2 4-16,1-1-3 0,5-1 2 15,1 1 2-15,2-1-4 16,-4 2 2-16,-1-1 5 16,-4 1-4-16,-6 0 8 15,-5 2-7-15,-5 0-2 16,-6 0-1-16,-3 0-2 16,-4 0 0-16,-8 2-3 0,-2 3-24 15,-5 1 0-15,-5 1-36 16,0-2 1-16,-15-1-4 15</inkml:trace>
  <inkml:trace contextRef="#ctx0" brushRef="#br0" timeOffset="44263.6153">16760 7333 153 0,'13'-4'17'0,"5"-3"23"15,5-2-10-15,4 0-6 16,7 2-9-16,7 0-5 16,7-2-2-16,6 0-7 0,-1 2 2 15,4-1-2-15,4 0 0 16,-3 0-2-16,1 3 2 15,-5 0-1-15,1 1 0 16,-4-1 0-16,-2 3-4 16,-6-1 0-16,-1 3-13 15,-5 0-2-15,-3 0-47 0,-7-2-48 16</inkml:trace>
  <inkml:trace contextRef="#ctx0" brushRef="#br0" timeOffset="44622.9985">17082 7309 150 0,'25'-12'17'0,"8"0"32"16,9-1-17-16,5 0-6 16,7-1-5-16,2 4-11 15,3-3 2-15,0 6-2 16,-1 0-6-16,0 1-3 0,-5 5 1 15,-4 1-3 1,-7 0 2-16,-3 0-7 0,-7 0-15 16,-9 3-17-16,-5 2-16 15,-9-1-13-15,-4-2-26 16</inkml:trace>
  <inkml:trace contextRef="#ctx0" brushRef="#br0" timeOffset="44935.448">17687 7272 93 0,'-34'7'20'16,"-2"-1"0"-16,-2-3-4 16,3 2-6-16,1-1-2 0,3 0-3 15,4-3 6-15,4 1 6 16,2-2 11-16,6 0-16 16,3 0-1-16,4 0 2 15,2-2 2-15,5-3 9 16,1-1 8-16,0 0-11 0,12-4-9 15,5 0-3-15,6-1-8 16,1-2 8-16,5 3-7 16,-2-3 0-16,-1 3 0 15,-3 3-1-15,-4-3 1 16,-2 5-2-16,-5 4 0 0,-2-1 0 16,-3 2-7-16,-6 0-31 15,-1 2-51-15,0 1-11 16,-8 0-50-16</inkml:trace>
  <inkml:trace contextRef="#ctx0" brushRef="#br0" timeOffset="47388.4539">26693 5627 143 0,'5'-4'10'0,"2"-4"2"16,2-2-3-16,2 4-5 16,1-5-2-16,1 2-1 15,5-2-1-15,2 1-2 0,5-1 5 16,4 2-4-16,3-2 2 15,0 1 1-15,8-3-3 16,1 2 5-16,-1 0-9 16,3-1 2-16,-6 2 5 15,-3-1-2-15,-7 2 7 16,-7 4-4-16,-6-1-1 16,-6 3 0-16,-8 3 1 0,0 0-3 15,-8 0-27-15,-6 0 26 16,-4 6-6-16,-6 4-8 15,0 1 2-15,-3 3 2 16,-2 0 3-16,0-2-6 16,-1 3 5-16,-1-3 1 0,-1-1 4 15,0 0 6-15,1 1-2 16,1-3 6-16,1 0 4 16,2 0-3-16,1 0-1 15,6 0-4-15,-2 0 0 0,0-2-1 16,2-2-1-16,2 0 1 15,2-1-1-15,2-2 1 16,5-2 6-16,3 0 2 16,4 0 8-16,2 0 25 15,10-8-15-15,5 0-26 16,13-5-2-16,6 3 21 0,8-5 1 16,4 3 0-16,6-3-6 15,-2 3-3-15,2-2-3 16,-1 3-2-16,-7-2-2 15,0 3 2-15,-7-1-1 16,-6 0-3-16,-8 3-1 16,-5 1 2-16,-8 3-1 0,-5-2-3 15,-2 6 1-15,-3 0-8 16,-5 0-57-16,-10 6 28 16,-10 5 39-16,-4 3-28 0,-7-2-12 15,-6 4 15-15,-7 0 10 16,1-2 8-16,-3 4 3 15,2-3 2-15,1-1 0 16,3 0-1-16,4-2 1 16,5 1-1-16,6-2 0 0,6-4 0 15,10-1 1-15,3-1 1 16,5-3-2-16,5 1 0 16,1-3 0-16,1 0 11 15,13 0 48-15,5-2-40 16,8-5-1-16,5-1-7 15,7-2-1-15,7 0-5 16,2-1-4-16,1-1 0 0,1 2-1 16,0 3-1-16,-6-1-7 15,-2 1-30-15,-8-1-50 16,-3 1-19-16</inkml:trace>
  <inkml:trace contextRef="#ctx0" brushRef="#br0" timeOffset="48528.9898">8258 5335 163 0,'-7'3'-7'0,"3"-3"16"16,1 2-4-16,3-2-3 16,0 2 0-16,0-1-5 15,5-1-1-15,5 0 6 0,7 0 6 16,0 0-5-16,9-7 0 16,3-1 2-16,3-5 2 15,2 1-4-15,0-1 1 16,0 1-2-16,-4 1-2 15,-3 2 0-15,-5 0 1 0,-3 0-1 16,-5 5 2-16,-7 4-1 16,-4 0-1-16,-3 2-4 15,0 14 0-15,-10 8-3 16,-12 6-4-16,-11 10-36 16,-4 2-73-16</inkml:trace>
  <inkml:trace contextRef="#ctx0" brushRef="#br0" timeOffset="49075.8331">10019 11489 269 0,'-34'-13'-25'16,"4"1"27"-16,-3 5-1 15,6-1 0-15,5 3-2 16,0 2-22-16,2 1-36 15,2-2 0-15,2 0-47 16</inkml:trace>
  <inkml:trace contextRef="#ctx0" brushRef="#br0" timeOffset="49497.6661">9440 11582 110 0,'-3'0'5'16,"1"0"3"-16,2-3 6 15,0 0-2-15,0-2-2 16,0 1-4-16,5-3-5 0,2 0-5 16,2 0-8-16,1 2 8 15,1-3 0-15,-2 1-2 16,0-2 10-16,4 4-2 0,-3-4 0 16,3 2 6-16,3-4 6 15,3 2-3-15,1-2 10 16,7 1-11-16,2-4-3 15,5 3-2-15,2-4-3 16,6 5-2-16,-1-1 0 16,-2 2 1-16,3 0-14 0,-4 4-21 15,-4-2 4-15,-7 2-43 16</inkml:trace>
  <inkml:trace contextRef="#ctx0" brushRef="#br0" timeOffset="49825.767">9581 11514 83 0,'0'3'47'16,"7"-3"-47"-16,6 0 7 15,3 0-1-15,4 0 5 16,5 0 0-16,2-5-4 16,4 3 4-16,3-1 11 15,5 1-18-15,0 2-2 16,5 0-3-16,1 0-16 0,-5 4-23 15,-5 2-113-15</inkml:trace>
  <inkml:trace contextRef="#ctx0" brushRef="#br0" timeOffset="53623.1857">9915 5655 195 0,'-8'-3'27'16,"0"-6"-14"-16,2 1-2 0,3 0 5 15,1-1 8-15,2 1-5 16,0-2-12-16,2 2-5 16,7-3 1-16,7 0-6 15,3 1 2-15,3-1 0 16,5 0-5-16,2 2-7 0,3 2 6 15,2-2 9-15,-1 4-2 16,2 1 1-16,2 0-2 16,-1 4 2-16,1 0-1 15,3 0 1-15,-2 0-2 16,7 2 1-16,-6 6 1 16,1 0-2-16,-3 3 1 0,-2 2-3 15,-3-1-4-15,-5 2-2 16,-4-1 3-16,-3-1 2 15,-4 0-6-15,0-2 5 16,-5-2-2-16,0 0-5 0,-4-3-11 16,-4-1 2-16,-3-1-4 15,0 1-4-15,-10-2-35 16</inkml:trace>
  <inkml:trace contextRef="#ctx0" brushRef="#br0" timeOffset="54029.3902">10058 5700 227 0,'0'-10'14'0,"0"-1"10"15,10-5-10-15,14 3-9 16,10-2 3-16,8 0-5 15,9 0 2-15,8 0-2 16,6 2-2-16,6 1 0 0,5 1-2 16,4-1 1-16,9 1 2 15,2 4-3-15,3-4 2 16,-1 2 0-16,0 2-2 16,6 0 1-16,-4 3 1 15,6 0-1-15,-2 3-2 0,1 1 2 16,-3 0 0-16,-7 0 0 15,-4 5-1-15,-6 1 0 16,-11 1-5-16,-8 0-3 16,-7 2-8-16,-11 1 2 15,-5 0 2-15,-11 2-22 16,-7-1 1-16,-13 1-3 0,-5 0-27 16</inkml:trace>
  <inkml:trace contextRef="#ctx0" brushRef="#br0" timeOffset="54607.4873">10192 5554 246 0,'16'0'14'15,"5"0"-9"-15,8-4-3 0,9-1 2 16,4 2-2-16,7 1 2 16,4 0-2-16,8-1 3 15,3 0-3-15,8 2 1 16,5-3-3-16,10 1 2 16,3-1-1-16,0-1-1 0,8 1 3 15,1-1-1-15,-1-1 1 16,3-1 3-16,5 2 0 15,-7-1 1-15,3 2 2 16,-1-2-5-16,-3 1-1 16,-1-1-2-16,-3 1 1 15,-6-1-1-15,-5 1 0 0,-7 0-1 16,-8 0 1-16,-10-1 0 16,-6-1-1-16,-11 2 0 15,-7-2 1-15,-3 1-1 16,-6 1 1-16,-5 1 0 15,-2 1-2-15,-5 3 0 0,-6 0-21 16,-4 0-21-16,-3 5-37 16,-15 2-1-16</inkml:trace>
  <inkml:trace contextRef="#ctx0" brushRef="#br0" timeOffset="54920.0411">10930 5692 295 0,'3'-10'11'0,"18"5"-7"16,13 3 0-16,12 2-5 0,17 0-19 16,16 11-9-16,6 0-48 15,8 1-16-15</inkml:trace>
  <inkml:trace contextRef="#ctx0" brushRef="#br0" timeOffset="55748.0726">13514 11624 6 0,'0'0'276'0,"0"-7"-256"0,0-4 1 15,2 6-14-15,1 1-7 16,2-1-2-16,4 2 1 16,3 1 2-16,1 2-2 0,1-2-5 15,0 2-9-15,2 0 2 16,0-2 10-16,-1 1 5 16,0-5-1-16,0 2-1 15,1-1 2-15,-1 2 0 16,-7-2 0-16,1 0-1 15,-4 2 1-15,2 1 5 16,-4 2-6-16,-1 0-2 0,-2 0-10 16,0 8-29-16,-4 0-34 15,-9-1-21-15</inkml:trace>
  <inkml:trace contextRef="#ctx0" brushRef="#br0" timeOffset="57201.2713">13465 11646 169 0,'0'0'86'0,"0"0"-66"16,0-5-3-16,0-1-4 15,0 0 1-15,5-1-15 16,7-1 4-16,0-2-4 16,5 3-1-16,-2-5-5 15,5-1 6-15,-1 0-2 16,3-4 3-16,2 1 5 0,1-3-4 16,2 1-2-16,6-6 1 15,1 5 2-15,1-5-3 16,3 3 0-16,-1-2 4 15,0 0-2-15,-1 3-1 16,-7 0 0-16,-4 4-1 16,-4 0 3-16,-3 6-2 0,-4-3 0 15,-3 6 1-15,-5 0-1 16,-1 4 0-16,-2 1-2 16,-3 2-1-16,0 0-12 0,0 0-1 15,-8 5 15 1,-6 4 2-16,-1 4 0 0,-5 2 1 15,-6 1-2-15,4 0 1 16,-4 4 0-16,-1-2-1 16,2 2 1-16,1-2 0 15,2 0 0-15,2-3 0 0,1-2-2 16,6-3 3-16,4-2-2 16,1-3 1-16,3-1-2 15,3-4 1-15,2 0-2 16,0 0 0-16,0 0-4 15,5 0 10-15,7 0 2 0,0-4 6 16,3 1-13-16,4-5 5 16,1 3 1-16,2-2-6 15,2 0 2-15,1-1 1 16,-1 1-2-16,-2 4-1 16,-5-2 2-16,0 3-8 0,-3 0-7 15,-6 2-5-15,0 0-12 16,-4 0-23-16,-4 7 16 15,0-2-6-15,-5 4-12 16</inkml:trace>
  <inkml:trace contextRef="#ctx0" brushRef="#br0" timeOffset="57904.3491">12458 11596 156 0,'-4'0'6'0,"-10"-2"1"15,9-1 0-15,3-1 1 16,0-1 12-16,2 2 11 15,0 0-22-15,2-1-10 0,5 3 7 16,3-3-7-16,5 1 3 16,3-1 4-16,5 1-5 15,4-3 1-15,4 2 1 16,3-1-1-16,3 0 1 0,5-1 11 16,3 1-7-16,2-2-4 15,1 3 3-15,3 1-5 16,1 0 0-16,3-1 3 15,1 2-2-15,3 0-2 16,2 0 0-16,2 2 1 16,0-2-1-16,1 2 0 0,1-1 0 15,-1 1 3-15,4-2-3 16,-7 2 1-16,1 0-2 16,-2 0 2-16,-5 0-1 15,-3 0 3-15,-1 0 0 16,-3 3-1-16,-3-1 1 0,-1 2-1 15,-4 0-2-15,-5-1 4 16,-3-1-4-16,-8 0 1 16,0 1-2-16,-7 2 0 15,-5-1-1-15,-4 3-19 0,-4 1-23 16,-4-3-23-16,0 0 28 16,-11-2-17-16</inkml:trace>
  <inkml:trace contextRef="#ctx0" brushRef="#br0" timeOffset="58404.3502">12661 11564 176 0,'15'-2'56'0,"0"-7"-44"16,12 2-3-16,4 2-1 0,6-1-4 16,7 1-1-16,4-3-2 15,6 5 4-15,7-2-3 16,2 0 0-16,2 1-2 16,3 0 0-16,-4 2 1 15,1 0-1-15,-3 1-5 0,2 1 8 16,-9 0-3-16,1 0-1 15,-7 0-7-15,-6-2 2 16,-6 2 4-16,-5 0 3 16,-5-2-1-16,-1 2 0 0,-8 0 0 15,-1 0 0-15,-2 0-2 16,-2 0-8-16,-7 4-45 16,-4-1-1-16</inkml:trace>
  <inkml:trace contextRef="#ctx0" brushRef="#br0" timeOffset="61951.0509">27529 9218 386 0,'-10'-12'7'15,"0"-4"10"-15,3 7-9 0,2 0-1 16,0 3-3-16,3 3-2 16,2 1 0-16,0 2-2 15,0 0-7-15,10 2 10 16,4 9-3-16,3 5 0 16,7 10 0-16,-5 1 1 0,6 5 0 15,-1 3 0-15,-3-5 0 16,0 1 0-16,-2-9-1 15,-7-2 0-15,-4-7-1 16,-3-3-2-16,-5-3-3 16,0-4 1-16,-5-3 4 15,-5 0 4-15,-6-6-1 16,-2-9 0-16,-4-9-2 0,1-8 6 16,-4-8 0-16,3-5-4 15,-1-5 0-15,0 0-2 16,5 0 0-16,2 5 4 0,5 6 7 15,4 4-5-15,5 8 1 16,2 2-4-16,5 5-5 16,12 2 2-16,5 3 3 15,7 5-3-15,5 5 0 16,5 5-2-16,2 0-1 16,-2 15 1-16,3 4 2 0,-3 1-1 15,-1 1-12-15,-8-1 6 16,-3-6 3-16,-7-3 1 15,-4-6 2-15,-3-1 0 16,-4-4-1-16,-4 0-6 16,-3-9 11-16,-2-7 6 0,0-4-3 15,0-7-11 1,-4-5 8-16,-4-3-4 0,-2-5 1 16,1 1 2-16,4 2-2 15,1 3 1-15,3 5 7 16,1 4 5-16,0 11-5 0,7 5-2 15,3 4-1-15,5 5-7 16,2 1-1-16,5 14 3 16,4 8 1-16,1 7 1 15,0 6 1-15,1 5-2 16,1-2 0-16,-1 0 0 16,-1-1-3-16,0-4-17 0,-2-4-10 15,-1-5-5-15,-5-7-17 16,-4-8-32-16,-1-6-32 15,-1-4-7-15</inkml:trace>
  <inkml:trace contextRef="#ctx0" brushRef="#br0" timeOffset="62107.2824">28330 8797 155 0,'2'-43'37'0,"1"6"53"0,-1 8-19 16,5 10-14-16,-1 10-22 15,6 3-22-15,1 6-15 16,3 4 1-16,6 8 2 0,1 6-1 15,2 5-5-15,0 1-26 16,-5-1-21-16,-6-7-45 16,-5-9-77-16</inkml:trace>
  <inkml:trace contextRef="#ctx0" brushRef="#br0" timeOffset="62263.5214">28310 8461 439 0,'-12'-17'2'0,"0"-1"0"16,9 6 0-16,3 4-7 15,0 8-1-15,3 0-62 16,7 6-11-16,1 6-31 16</inkml:trace>
  <inkml:trace contextRef="#ctx0" brushRef="#br0" timeOffset="62716.6006">28671 8497 333 0,'5'-23'3'0,"1"-5"11"15,-3-1 1-15,-1-1-2 16,-2 1-3-16,0 2 0 15,-2 4 1-15,-7 7-5 16,-3 3 6-16,-3 10-6 0,-4 3-1 16,-3 1-5-16,-5 14 1 15,0 7-4-15,0 6-4 16,5 2 0-16,5 2 3 16,12-1 1-16,5-1-1 15,9-3-1-15,12-4 0 0,12 0-2 16,2-3 2-16,5-6 0 15,5 1-2-15,-1-6 5 16,0-1 2-16,-5-1 0 16,-3 2 1-16,-7 2-1 15,-9-2-2-15,-10 2-7 0,-8-1-6 16,-2-1 16-16,-12 4 4 16,-8-3 2-16,-5 1-5 15,-4-2-1-15,0-3 1 16,5-3-4-16,4-3-16 15,5 0 2-15,8-14-1 0,7-9-22 16,1-2-99-16</inkml:trace>
  <inkml:trace contextRef="#ctx0" brushRef="#br0" timeOffset="63185.3242">28989 8197 180 0,'0'-21'81'0,"0"3"-65"15,-7 6 25-15,-7 6-16 16,-3 5-7-16,-3 1-13 16,-1 0-5-16,-1 11 0 0,4-1 4 15,6 2-5-15,7 5 0 16,5-2-4-16,3 3 0 16,17 0 0-16,3 0 0 15,6 1 3-15,3 0-5 16,2 0 1-16,-3-1 4 15,2 2 1-15,-7-4 4 0,-3 2-3 16,-4-2-2-16,-5 0 3 16,-7-2 0-16,-7-3 0 15,0-1-8-15,-4-1 6 16,-8-3 3-16,-1-4 0 16,1-2-2-16,1 0 0 0,2-13 0 15,3-10-2-15,5-6 0 16,1-6-1-16,0-3 3 15,7-1 4-15,4 2-6 16,3 4-4-16,3 3 4 16,2 8 12-16,-1 7 10 15,4 4-1-15,-3 7-6 0,-1 4-8 16,2 4-4-16,-4 12-5 16,-4 8 4-16,1 2 6 15,-2 4-3-15,-1 2-13 16,-3-3-28-16,-2-10-46 15,-4-12-71-15</inkml:trace>
  <inkml:trace contextRef="#ctx0" brushRef="#br0" timeOffset="63372.8529">29023 7842 429 0,'-7'-21'0'0,"3"3"4"16,4 7-4-16,0 3-7 0,0 2-1 16,4 3-46-16,1 2-11 15,1-2-39-15,-1 0 8 16</inkml:trace>
  <inkml:trace contextRef="#ctx0" brushRef="#br0" timeOffset="63544.6757">29061 7753 62 0,'7'0'70'16,"4"0"-12"-16,2 0-16 15,2 8-1-15,7 5-10 0,4 5-11 16,4 3-5-16,1 5-8 16,3 6-3-16,0 0 2 15,-2 1-3-15,2 1-2 16,-3-6 2-16,-4-1-3 16,0-4-24-16,-8-6-31 0,-3-2-9 15,-3-9-24-15</inkml:trace>
  <inkml:trace contextRef="#ctx0" brushRef="#br0" timeOffset="63841.5332">29569 8024 306 0,'3'-12'13'0,"3"-2"15"16,3-1-12-16,0 0-5 16,0-3-10-16,2-2 2 15,-2-2-4-15,-4 2 3 16,-3-2-12-16,-2 4-28 0,0 0-6 15,-9 6 16-15,-4 1 20 16,-4 6 11-16,-4 5-1 16,1 0 6-16,-2 2 3 15,0 14-2-15,6 2-2 16,3 4 4-16,10 3-6 16,3 0-1-16,7 0-1 0,13-3-4 15,5-2 2-15,6-4 0 16,3-5 1-16,3-3 5 15,2-5-7-15,-2-3-36 16,-6-3-33-16,-5-14-59 0</inkml:trace>
  <inkml:trace contextRef="#ctx0" brushRef="#br0" timeOffset="64075.8803">29684 7488 338 0,'-15'7'2'16,"5"5"-7"-16,3 12-2 15,7 6 2-15,0 10-2 16,10-2 8-16,12 7 0 0,2-4 0 16,5-3 0-16,3-5-2 15,4-5 3-15,1-6 1 16,-3-5 3-16,0-9-61 15,-5-8-40-15</inkml:trace>
  <inkml:trace contextRef="#ctx0" brushRef="#br0" timeOffset="64778.9803">29907 7488 245 0,'0'3'20'15,"0"-3"-4"-15,0 6-24 16,3 3 8-16,7 1 0 15,7 3 3-15,3 3 3 16,3-5-1-16,2-1-3 16,-1-2 4-16,-1-3-2 0,-5-5 3 15,-2 0-1-15,-5-2-1 16,-6-11 4-16,1 0 7 16,-6-7 0-16,0-2 0 15,0-1 2-15,0 0-2 16,-6-1-1-16,1 5 0 0,3 1-9 15,0 6-3-15,2 1-2 16,0 7-1-16,5 4-6 16,10 0 6-16,6 16-4 15,3 7-4-15,5 17 7 16,1 8-1-16,1 13 2 16,3 7 0-16,-2 1 3 0,-2 1-3 15,-1-8 1-15,-3-11-2 16,-8-6-5-16,-6-13-8 15,-8-9 6-15,-4-6 3 16,-7-9 6-16,-12-8 5 16,-3 0 1-16,-4-6-3 15,-2-13-1-15,-1-7-3 0,-2-6-3 16,-1-13-33-16,-2-8-72 16,0-11-103-16</inkml:trace>
  <inkml:trace contextRef="#ctx0" brushRef="#br0" timeOffset="65013.324">30022 7074 310 0,'25'-27'-7'0,"9"2"22"16,9 6-2-16,6 4 1 0,8 10-4 15,4 5-2-15,2 14-1 16,0 17-1-16,-5 13-7 15,-7 13 0-15,-9 7 3 16,-10 2 3-16,-6 0-2 0,-6-5-1 16,-5-6 1-16,-3-8-4 15,-3-6-30-15,-4-11-40 16,0-14-28-16</inkml:trace>
  <inkml:trace contextRef="#ctx0" brushRef="#br0" timeOffset="65294.5417">30657 6986 350 0,'25'-33'-16'0,"7"-5"20"0,2 1 12 16,5-3-5-16,2 1-2 15,2 2-2-15,-1 3-1 16,-2 3-5-16,-2 5 0 16,-6 4-1-16,-3 7-33 15,-4 2-17-15,-8 4-49 0,-7 7 1 16</inkml:trace>
  <inkml:trace contextRef="#ctx0" brushRef="#br0" timeOffset="65528.9064">30785 7233 106 0,'-16'21'31'0,"3"-10"-22"16,5-6 26-16,5-3-2 15,3-2 9-15,0 0 45 0,13-13-60 16,6-5-23-16,10-6 1 16,5-3 0-16,8-7-4 15,-1-4 0-15,2 1-6 16,-1-1-43-16,-7-2-44 16,-4-7-21-16</inkml:trace>
  <inkml:trace contextRef="#ctx0" brushRef="#br0" timeOffset="65825.7625">30933 6392 293 0,'-12'-14'-8'0,"7"2"22"15,2 5-1-15,3 0 6 16,0 3-4-16,6 2-12 0,13 2-2 15,5 0 6-15,10 4-11 16,8 8 7-16,4 10-4 16,1 4-1-16,-6 14-3 15,-1 4 4-15,-13 8-2 16,-11 8 2-16,-12 5 5 16,-4 6-2-16,-17-3 3 0,0-2-1 15,-2-6-15-15,4-11-22 16,3-12-11-16,7-18-19 15,5-11-14-15</inkml:trace>
  <inkml:trace contextRef="#ctx0" brushRef="#br0" timeOffset="66481.966">31293 6256 311 0,'9'-11'-41'16,"0"4"48"-16,-2 3 0 0,5 2 12 15,3 2-8-15,-1 2-4 16,4 9-10-16,6 9 3 15,-1 0 2-15,5 4-2 16,3 2 4-16,1 1-3 0,2-4-1 16,0-2 2-16,-8-6 1 15,-3-4 1-15,-6-5-4 16,-3-5-4-16,-7-1-8 16,1-5 20-16,-7-11-2 15,1 0-2-15,-2-8-2 16,0-2-4-16,0-1 5 0,0 0-2 15,0 0 4-15,0 2 4 16,0 6 0 0,0 3 1-16,0 1 8 0,0 8 0 15,0 4-12-15,0 3-5 16,9 0-7-16,-1 2 5 0,6 10-2 16,1-1 2-16,5 3 2 15,4-1-1-15,0-3-1 16,3-1-5-16,-5-6-3 15,4-3 3-15,-9 0 7 16,-2-12 5-16,-5-4-1 0,-6-5 0 16,-4-10-4-16,0 1-2 15,-11-5 9-15,-3-2-1 16,-6 0-3-16,-2 5-3 16,-3 2-2-16,-4 5 3 15,-1 7-1-15,-1 3-1 16,2 7-2-16,9 2-9 0,1 4-3 15,9 2-5-15,6 0-20 16,4 8-35-16,14 0 26 16,10 3-12-16,10 0-15 15</inkml:trace>
  <inkml:trace contextRef="#ctx0" brushRef="#br0" timeOffset="67231.9122">32007 5977 168 0,'0'-14'79'0,"4"1"-66"16,-4 2 25-16,0 3-10 15,0 2-15-15,0 4-3 16,0 0-1-16,0 2-8 16,9 0-13-16,2 2 16 15,4 7-4-15,6 9-1 0,2 3 0 16,4 8 1-16,0 7 1 15,4 3-1-15,-1 2 1 16,-3-2-1-16,-2-5 2 16,-3-3-2-16,-4-10 0 15,-8-6 1-15,-4-6-1 0,-6-6 1 16,-2-3 5-16,-15-2 26 16,-9-12-29-16,-6-4-3 15,-2-7-5-15,-5-6 6 16,7-4-1-16,3-1 1 0,7 0-3 15,2-1 0-15,6 5 2 16,4 3-2-16,7 2 0 16,3 6-3-16,1 3 4 15,13 4-3-15,1 3-2 16,4 4 2-16,0 4 5 16,-1 3 2-16,-2 0-3 15,-1 5-3-15,-7 11-5 0,-6 6 11 16,-2 6 1-16,0 4-3 15,0 0 2-15,0-1-2 16,0-3-22-16,0-5-25 16,10-9-7-16,-2-8-45 15</inkml:trace>
  <inkml:trace contextRef="#ctx0" brushRef="#br0" timeOffset="67497.5137">32367 5575 341 0,'3'-3'-26'16,"-1"3"31"-16,0 0-19 0,-2 9 6 15,0 12 9-15,0 8 1 16,5 3-1-16,5 9-1 15,2-2 1-15,10-1 1 16,5-4-1-16,5-6 2 16,2-5 1-16,-5-8 2 15,-2-7-9-15,-8-6-70 0,-4-2-93 16</inkml:trace>
  <inkml:trace contextRef="#ctx0" brushRef="#br0" timeOffset="67934.9744">32572 5655 401 0,'0'0'3'15,"0"0"-14"-15,9 4 14 16,3 2-8-16,4 1 5 16,6-2-4-16,-1 0 5 15,1-3 1-15,0-2-1 0,0 0 1 16,-3 0-21-16,-4-9 1 15,-3-3 5-15,-4-4 3 16,-2-2 3-16,-6-1-2 16,0-1 12-16,0 2 0 15,-6 2 5-15,1 2 10 0,3 4-1 16,1 5-2-16,1 3 0 16,0 2-13-16,12 2-9 15,5 13 7-15,2 8-2 0,6 11-1 16,2 9 2-16,-2 10 1 15,2 11 0-15,-3 4 2 16,0 2-1-16,-2-4 2 16,-3-9-2-16,-7-9 0 15,-7-14-1-15,-5-9-9 16,-9-13 2-16,-16-8 11 16,-7-4 1-16,-2-7-9 0,0-11-10 15,-2-7-13-15,2-5-10 16,-5-10-26-16,2-4-27 15</inkml:trace>
  <inkml:trace contextRef="#ctx0" brushRef="#br0" timeOffset="68200.5906">32762 5278 264 0,'73'-11'-21'16,"8"4"46"-16,4 3 2 16,-5 4-2-16,-6 9-6 15,-7 11-10-15,-16 6-4 0,-14 9-7 16,-16 4-1-16,-13 5 1 16,-8 2 1-16,-13 6 0 15,-16 0-11-15,-5 1-23 16,-7 3-19-16,-6 3-14 15,2-1-4-15</inkml:trace>
  <inkml:trace contextRef="#ctx0" brushRef="#br0" timeOffset="69372.3714">28344 9513 191 0,'-9'8'40'0,"2"-1"-40"15,2-2 0-15,3 1 3 16,1-6 12-16,1 0-9 16,7 0 1-16,10-14 44 15,8-6-19-15,9-3-19 16,10-4-8-16,4-6-3 15,4 0-1-15,2 0 1 0,4-5-4 16,5 1 2-16,3-8-5 16,4-5-8-16,3-5 6 15,8-6 2-15,4-7 3 16,5-7 0-16,5-5 5 0,7-4-4 16,3-5 3-16,2-2 0 15,-1 0-1-15,2 3 0 16,-4 10 0-16,-3 3-1 15,-4 6 2-15,3 2-3 16,-5 5 2-16,0-1 1 16,-3 1-2-16,3-2 0 0,-2-4 0 15,0 3 0-15,7-3 0 16,-1 3 1-16,-1 3-2 16,-3 5 0-16,-3 0 1 15,-6 7 0-15,-1 2 1 16,-7 1 0-16,2 1-2 0,-2 0 2 15,5-1 0-15,2-1 0 16,-3 1-1-16,1 7 1 16,1-5-2-16,0 5 1 15,1 3-2-15,-4 2 3 16,2-1-2-16,-5 2 2 0,-5 2-1 16,0 0 1-16,-10-1-1 15,-4 0 1-15,-5-1 8 16,-2 4 2-16,0 0 2 15,0-1 3-15,-4 7-2 16,1 5-8-16,-8 3-3 16,-12 7-3-16,-11 9-1 0,-18 0-44 15,-22 0-109-15</inkml:trace>
  <inkml:trace contextRef="#ctx0" brushRef="#br0" timeOffset="73528.4305">11928 11421 336 0,'-11'-6'-1'0,"3"-2"17"16,-2 2 14-16,5 1-7 16,1 0-13-16,3 1-4 15,1 0-5-15,0 1-4 16,1-2 1-16,8-3 4 0,1 3 0 16,2 2-3-16,0-1 2 15,1 0-2-15,3 4 1 16,1 0 0-16,-2 0 0 15,5 0 0-15,-1 0 0 16,2 2 0-16,-1 2 0 16,3-2 0-16,1-1 0 0,0-1 1 15,1 2-2-15,-1-2 1 16,1 0-1-16,1 2 2 16,-2-1-1-16,1 3 1 15,2-2-2-15,-1 3 2 0,3-3-2 16,1 1 1-1,-1-1 0-15,1-2 0 0,1 0 0 16,1 0 0-16,-3 0 0 16,0 0-1-16,-2 0 1 15,3 0 0-15,1 0 1 16,-3 0-1-16,4-2 1 0,1-1-1 16,0 1 0-16,-3-1 0 15,4-1 0-15,-2-1 0 16,1 1 0-16,-1 1 1 15,0 1-1-15,0 0 0 16,-1 0 0-16,-4 2 0 0,4 0 0 16,-4 0 1-16,0 0-1 15,1 0 1-15,-5 0-2 16,4 0 2-16,-2 0-2 16,-1 0 2-16,0 0-2 15,2 0 1-15,-1 0 1 16,0 2-2-16,2 0 2 0,0-2-1 15,1 2 0-15,-2 1 0 16,1-1 1-16,-2 1-2 16,0 3 2-16,1-2-1 15,-3 1 1-15,2 0-1 0,-4 1 0 16,5-3 1-16,-3 2-1 16,2 1 0-16,-2-2 0 15,3 1 0-15,-3-2 0 16,2 1 0-16,-4-3 0 15,-1 3 0-15,2-2 0 16,-4 0 0-16,-2 1 0 0,-4-1 0 16,2 4 0-16,-2-3 1 15,-4 0 1-15,4 1-2 16,-5 2 0-16,1-4 0 16,-1 1 0-16,1-1 0 15,-2-1 0-15,1 1 0 0,-2 0 1 16,2-2-2-16,-1 0 1 15,-3 0 0-15,3 0 0 16,-3 0 0-16,2 0 0 16,-1-4 1-16,1-1 0 15,-1 0 0-15,0-3 0 0,-1 2 0 16,1-2-1-16,-1 1 0 16,3 0 0-16,-1 0 0 15,3 0 0-15,-1-1 0 16,-2 3 0-16,-2-2 0 15,4 2 0-15,1 0 0 16,-3-3 0-16,2 1 0 0,0 2 0 16,0-2 0-16,3-2 0 15,-1-2 0-15,-2 0 2 16,2 3-4-16,0-5 1 16,-2 0 2-16,2 3-1 15,-1-5 0-15,2 3 0 0,0-3 0 16,4 2 0-16,-2-4 0 15,1 1 0-15,-1-1-1 16,-1-2 1-16,0 0-1 16,-2 1 2-16,-2 0 0 0,-2-1 1 15,-2-1-1-15,0 2 0 16,-3 0 0-16,0 2 2 16,0-3 0-16,0 1-1 15,0 0 0-15,-6-1-1 16,2 1 0-16,-3 1-1 15,0-1 1-15,0 3-1 16,0-2 1-16,-2 3-1 0,-2-2 2 16,2 2-2-16,-3-2 1 15,-1 2-1-15,-1-1 1 16,1 1-1-16,0 2 3 16,1-1 0-16,2 2-1 0,-4 3 2 15,6-2 0-15,-4 2 0 16,2-1-3-16,-1 0 5 15,0-2 0-15,1 4-1 16,-3-2-3-16,0-1-2 16,-1 3 2-16,1-3-2 0,-1 5 0 15,2 0 0-15,-4 0 1 16,2 1-1-16,-1 0-1 16,-1 0 1-16,-1 3-3 15,-3 0-1-15,3-2-1 16,-3 2-1-16,-2 1 1 15,-1 0 0-15,2 0 1 0,-5 0-1 16,3 0 3-16,-3 1 0 16,0 4 2-16,-1 3 0 15,0-3 0-15,-2 2 0 16,2 0 0-16,-1 1 0 16,-1-3 1-16,2-1-1 0,-4 1 0 15,5-4 0-15,-3 3 0 16,0-1 0-16,1 2 1 15,-5-4-2-15,6 2 2 16,-1-2-1-16,-1 1 0 16,0 1-1-16,-3-1-6 0,-1 1 3 15,-1 1 3-15,0-3 0 16,-1 4 2-16,-4-4-2 16,3 3 1-16,1-2 0 15,-3-1 0-15,1 0 0 16,0 2 1-16,-1-2-1 15,1 1 0-15,-1 0 0 0,0 0 1 16,-1-1-1-16,3-1 0 16,0 2 0-16,-1-2 0 15,3 0 0-15,-3 0 0 16,-2 0 0-16,3 0 1 0,-3 0-2 16,2 0 1-16,-2 0 0 15,1 0 0-15,1 0 0 16,-1 0 0-16,2-2-1 15,2-1 2-15,-2-1-2 16,2 0 1-16,-2 2 1 16,2-2-1-16,0 1-1 0,2-3 2 15,0 2-1-15,3 1 0 16,0 1 0-16,2-1-1 16,0 1 2-16,0-2-1 15,1 3 0-15,1-4 0 16,3 4 1-16,-4 1-1 0,3-2 0 15,3 2 0-15,-1 0-1 16,1 0 1-16,6 3 0 16,-3 6 0-16,1-3-1 15,0 3 1-15,2 4-1 16,1-3 1-16,1 2 0 0,-2 0-1 16,4 2 1-16,-2 0 0 15,-1 0 0-15,4 2-1 16,-4-2 2-16,4 3-1 15,-1-6 0-15,1 7 1 16,1-3-1-16,-1 1 1 16,4-2-1-16,0 1 0 0,-1-3 0 15,4 1 0-15,-1-3 1 16,3 1-2-16,-2 0 1 16,2 0 0-16,0-3 0 15,0 1 0-15,0 2 0 0,0-2 0 16,0-1 0-16,0 4 0 15,0-4 0-15,0 3 0 16,0 0 0-16,2-3 0 16,1 7 0-16,1-4-1 15,2 1 0-15,-1 0 1 16,2 1-1-16,2-2 0 0,-2 3 0 16,4 0 2-16,-1 4-1 15,2 0-1-15,0 2 1 16,3-1 1-16,-1 4-1 15,4 1 0-15,1-5-1 16,5 3 0-16,5-5-1 0,3 3 1 16,4-2-1-16,3 0 0 15,8 2 1-15,-1-3-8 16,8 3-16-16,6 1-28 16,-1 1-28-16,2 0-23 0</inkml:trace>
  <inkml:trace contextRef="#ctx0" brushRef="#br0" timeOffset="75028.3742">31828 5717 86 0,'0'0'25'0,"0"0"-22"16,0 0-6-16,0 0-17 15,2 0 15-15,-2 0-1 0,0 0 0 16,0 3-4-16,-2 0-18 16,-5-1 26-16,-4 0-32 15</inkml:trace>
  <inkml:trace contextRef="#ctx0" brushRef="#br0" timeOffset="76137.6199">28500 9522 189 0,'10'-8'4'15,"-1"-1"4"-15,1-3-4 0,7 1 12 16,0-3-9-16,5-4 2 16,3-2 1-16,7 0-2 15,4-4 4-15,6-1-7 16,3-4-3-16,4-2-1 0,0 1-1 16,2-5-1-16,5-5 2 15,-3 1-1-15,-1-4 0 16,2 1-2-16,6-1 1 15,-1 0 4-15,0 4 0 16,2-2-2-16,4 0 1 16,3-2-4-16,0-4 5 0,0-1-3 15,4-5 2-15,0-1-1 16,1-3 0-16,0-3 1 16,0 1 1-16,-2 0 3 15,2 1 9-15,0 5-11 16,0 0-2-16,-2 3 0 0,2 1-3 15,3 1 1-15,-1-1-2 16,5-5-6-16,0-3 4 16,3 1-2-16,2-4 4 15,1-2 3-15,-2 0-7 16,-7-1 6-16,-2 3 8 0,-1 0-2 16,-7 7 6-16,-3 1-4 15,1 4 2-15,1 1 0 16,2-1-2-16,3 4-2 15,0-1-2-15,3 0 0 16,-4 4-4-16,-2 4 1 0,-5-1-1 16,-2 1 1-16,-3 2-3 15,-8 0 0-15,-2 2-4 16,-1-2 7-16,-5 0-1 16,-3 3 2-16,-5 2 0 15,0 3 2-15,-4 1 1 16,-6 4 0-16,-2 2 5 0,-5 3-3 15,-5 2 2-15,-4 3-3 16,1 2 2-16,-7 3-5 16,-1 4-4-16,1 1 2 15,-2 2-5-15,0 0-55 16,-7 12-17-16,-10 4 2 0,-12-1-2 16</inkml:trace>
  <inkml:trace contextRef="#ctx0" brushRef="#br0" timeOffset="77028.1798">28815 9350 234 0,'-40'11'-2'15,"8"-8"30"-15,9-1-4 16,5 0-6-16,6-2-10 16,5 0-6-16,4 0-1 15,3 0-2-15,2-4-12 16,11-7 3-16,2-3 12 0,11-6 6 16,1-3-10-16,9-7 8 15,5-2-6-15,6-6 1 16,3-4 1-16,7-5 1 15,2 0-6-15,6-3 6 16,2-3-3-16,5 2 3 0,1-3-1 16,5-1 1-16,5-4 4 15,2-3 1-15,5-1-4 16,5-3 1-16,0 0-4 16,8-6 0-16,-1 2 0 0,8-2-1 15,-1-3 0-15,1 0-3 16,-3 3-8-16,1-2-5 15,-4 3 2-15,-5-1 2 16,6 1 1-16,-3 0 2 16,1-2-1-16,0 3 5 15,3-1 1-15,2 0 0 0,-1 3 9 16,0 5 7-16,-2 6 12 16,-4 5 0-16,-11 6-9 15,-9 7-8-15,-12 4-3 16,-7 5 0-16,-7 2-2 15,-8 3 0-15,-5 3 1 0,-8 1 1 16,-7 5 3-16,-4 3-1 16,-7 3-4-16,-1 2 0 15,-7 7-2-15,-2 1-3 16,-3 0-50-16,-3 4-28 16,0-1-34-16</inkml:trace>
  <inkml:trace contextRef="#ctx0" brushRef="#br0" timeOffset="80012.3393">27886 9722 135 0,'8'-10'24'0,"-1"-1"27"16,3 2-24-16,2-3-6 16,0 3-4-16,0-2-4 15,5 1-4-15,-1 0-7 0,-2 3 1 16,5 0-3-16,1 0 0 16,1 0 1-16,-1-2-1 15,4 2-1-15,3-4 1 16,2 2 1-16,-2-1-1 15,0-3 1-15,4 3-2 0,-4-3 2 16,1-3-1-16,1 3 1 16,3-2-2-16,2-2 1 15,0-1 1-15,4 1-1 16,1-1 0-16,1-4 1 16,1 0-1-16,0 0 0 0,5-6-1 15,2 2 2-15,2-4 0 16,4 2-1-16,2-4 2 15,-3-2-2-15,5 0 0 16,-2-5 0-16,3 0 0 16,-1-3-5-16,5 1-2 0,-1-4 5 15,3 1 0-15,0-4 4 16,-1-2 0-16,4 0-2 16,-5-5 0-16,2-1 0 15,0-1 0-15,-2-2 0 16,0 0 0-16,-2 1-4 15,0 4 8-15,-2 2 6 0,-4 8 2 16,-1 5-1-16,-3 4-8 16,-5 7-2-16,-1 1 1 15,0 2-3-15,2 2 1 16,-6 0 0-16,0 1 0 16,4-6 3-16,-5 3-5 15,-3-1 2-15,-2 1 3 0,-7 3-2 16,-5 2-3-16,-6 5 3 15,-7 2 0-15,-1 2 1 16,-3 0 0-16,1 3 0 16,-1-3 0-16,2 0 0 0,2-1 2 15,2-3-4-15,2-2 1 16,1-1-1-16,-1 0 1 16,1 0 0-16,-7 0-1 15,-2 0 1-15,-5 2-2 16,-1 2-7-16,0-4 15 0,-1 3-4 15,-5-2-4-15,-1 1 0 16,0 0 0-16,-2 2 1 16,2-2 0-16,-2 1 4 15,2 1-1-15,-3 0-3 16,2-2 1-16,-3 0 0 16,-2 0-3-16,1 2 2 15,-5-1 5-15,2-3-3 0,0 2 0 16,3-3-1-16,-3-1 1 15,4-2-1-15,-1 0 0 16,1-2 0-16,-1-2 0 16,1 0 0-16,-4 0-1 0,5-1 1 15,-3-1 4-15,1-1 0 16,1 4 0-16,-2-2-2 16,1 2-1-16,-1-2-1 15,-1 0-1-15,-1 0 3 16,-4-1 0-16,0 1 1 0,-4 1 2 15,2 1-2-15,-3-2 1 16,1 4-2-16,2 2-2 16,1 1 0-16,0 4 1 15,2-2 0-15,0 4-2 16,-2 2 1-16,1-4-1 0,0 5 1 16,0 0-1-16,-1 0 0 15,2 2 0-15,-1 1 2 16,2 2-2-16,3 3 0 15,-1 0 0-15,1-3 0 16,1 5 0-16,-1 1 0 0,-1-2 0 16,0 2 0-16,0 0-1 15,-1 0 1-15,-2 6-1 16,-1 1 2-16,-1 1-1 16,-2 6 0-16,3-2 0 15,-3 4 0-15,0 2-1 16,-2 0 1-16,0 1-4 0,-1 6 2 15,-6 0 0-15,-1 4 2 16,-7 1-1-16,-2 4-2 16,2 0 1-16,-3 2 1 15,-2-1-1-15,-1 3-1 16,-2-1-2-16,-1 3 1 0,-2-1 1 16,2 0 2-16,-5-2 0 15,3 3 0-15,2-3 1 16,1-3 0-16,-4 2-6 15,-2-2 0-15,-3 1 6 16,-3 3-6-16,-9 3 5 0,0 3-2 16,-3 5 1-16,-1-3 2 15,3 1 0-15,0-3 1 16,2-1-1-16,1-2 0 16,0 0 0-16,-1-1 1 15,-5 5-1-15,0 2-1 16,-8 3 1-16,-1-1 0 0,-2 2 0 15,1 2-4-15,-1-3 1 16,-5 1 2-16,7-1 1 16,4 0-3-16,0-2 0 15,5-1 3-15,1 0 2 0,0 1-4 16,6 0 1-16,3 2 0 16,4-4 2-16,5-1-2 15,6-4 2-15,4-7 0 16,7-4-1-16,7-1-1 15,4-8 1-15,7 0-1 16,6-1 0-16,5 1-1 0,3-1-1 16,4 2 1-16,0 0 0 15,2 2 1-15,7 1-1 16,3-2 0-16,3 0 0 16,4-1 0-16,3-1 0 15,1 1-1-15,2-3 3 0,3-1 0 16,-1 0 1-16,2 0-1 15,2 3 1-15,1-3 0 16,0 2-1-16,1-1 0 16,0 2 1-16,1 1-1 15,0-1 0-15,0 1 0 0,-2-1 0 16,2-2 1-16,0 1-1 16,0-2 0-16,-3 0 0 15,1-2 0-15,0-2 1 16,-5 0-1-16,2 0 0 15,-4-1 0-15,-3-1 1 0,-3-1-1 16,0 0 0-16,-4 0 1 16,0-4 0-16,-3 1-1 15,2-2-1-15,-2 0 0 16,-2-3-1-16,2 1 3 16,0-3 0-16,1 1-1 15,-3 2 0-15,-1-4 1 0,1 3-1 16,-2-3 0-16,1 2 1 15,0-2-1-15,2 0 0 16,1 0-4-16,1 0 3 16,3-2 1-16,2-3 0 15,0-4 2-15,4 2-2 0,1-1 2 16,1 0-2-16,2-1 0 16,4 0 2-16,-1-2-2 15,2 3-3-15,-1-3 4 16,1 0 0-16,5-2 0 15,0-1-1-15,0 0 0 0,2-1-1 16,1-3 1-16,1 1-1 16,1 0 2-16,0 0 0 15,-4 1-1-15,4 0 0 16,-4 2-1-16,2-1-1 16,3-2 0-16,-2 0 1 15,2 2 1-15,4-7-2 0,-2-1 1 16,5 0-2-16,2-7 4 15,4 1 1-15,0-5-3 16,0 0-9-16,-6 0 10 16,4-1 1-16,-6-5-4 0,1 0 2 15,2-3 1-15,4-6 1 16,6-6-3-16,3-5 6 16,3-5-3-16,4-3 4 15,1 4-2-15,-5 4-3 16,0 1 6-16,-5 9-1 15,-8 3-4-15,-4 10 2 0,-6 1-3 16,2 2 0-16,-2 4 0 16,2 2-4-16,0 3-11 15,2-2-1-15,1 0-18 16,-3 0-9-16,-9 1-60 16</inkml:trace>
  <inkml:trace contextRef="#ctx0" brushRef="#br0" timeOffset="84450.3428">28553 10873 359 0,'-7'0'4'15,"0"-4"11"-15,0 1-11 16,6 1-1-16,1 0-3 16,0 2-3-16,0 0-8 0,6 0 6 15,4 4 9-15,3 6-3 16,5 8-1-16,-2 7 1 15,2 5 1-15,0 7-1 16,0 0 0-16,-2-2 1 0,-4-2-1 16,2-8-1-16,-7-10 1 15,0-2-2-15,-6-6-3 16,-1-5-1-16,-1-2 7 16,-12 0 4-16,-3-4-4 15,-8-8-1-15,0-4 0 16,-7-7 1-16,1-6 0 0,-4-6 0 15,7-3 0-15,1-3-2 16,5 0 1-16,7 3 10 16,2 6-2-16,9 2 6 15,1 7-8-15,2 6-3 16,2 0-5-16,8 7-1 16,5 2 5-16,7 6-4 0,0 2-2 15,7 4 1-15,0 12 0 16,3 6 3-16,2 1-2 15,-1-1-3-15,-3-2-7 16,-1-2-1-16,-5-5-6 0,-4-8 4 16,-5-3-9-16,-2-2-5 15,-6-3 9-15,0-8 7 16,-3-3 9-16,-4-6 7 16,0-6-9-16,0-2 7 15,-4-3 0-15,-4-2 1 0,1-1 3 16,-1 1 8-1,3 4 14-15,3 5 2 0,2 3-3 16,0 4-17-16,3 9-3 16,10 4-1-16,1 4-7 15,6 1-3-15,1 17-2 16,3 5 4-16,1 11 7 0,4 5-4 16,-4 4 1-16,1 0 0 15,-5-3-11-15,-3-2-32 16,-2-9-13-16,-2-8-21 15,-3-9 9-15,-3-6-37 0</inkml:trace>
  <inkml:trace contextRef="#ctx0" brushRef="#br0" timeOffset="84590.961">29084 10699 319 0,'10'-2'51'0,"-2"2"-47"16,3 0-9-16,2 8-1 0,4 3 11 15,2 2-17-15,-4-3-47 16,-2-6-60-16</inkml:trace>
  <inkml:trace contextRef="#ctx0" brushRef="#br0" timeOffset="84747.2254">29065 10538 427 0,'-7'-18'-8'0,"-1"3"9"16,3 6-8-16,3 5-22 15,0 2-42-15,0 2-42 16</inkml:trace>
  <inkml:trace contextRef="#ctx0" brushRef="#br0" timeOffset="85669.0167">29304 10749 198 0,'0'0'85'16,"0"-6"-70"-16,0-8 3 15,-5-3 1-15,2-6-4 0,-1-4-5 16,3-1-5-16,-3-4 0 16,1 0-4-16,-1 2 2 15,-1 3-1-15,-1 2 0 16,1 5 2-16,-2 4 1 0,1 4-2 16,-1 5 3-16,3 3-1 15,1 0-2-15,1 4-2 16,2 0-1-16,0 0-3 15,0 0-3-15,9 8 1 16,7-1 1-16,6 0-2 16,2 2 3-16,6 2 1 0,2 0 2 15,2 3 1-15,2 2-2 16,-5 4-5-16,-4-1-11 16,-6 2 0-16,-7-1 5 15,-8 0-2-15,-6 2 4 16,-4-3 2-16,-12-4-1 0,0-3-3 15,-4-6 9-15,2-4 5 16,4-2 5-16,1-8 18 16,5-7-2-16,1-3-6 15,4-7-15-15,0-3 0 16,3-4 0-16,0 2-2 16,0-6 8-16,0 2-8 0,0 1 3 15,1 4 2-15,3-2 4 16,-4 6-1-16,1 5-2 15,-1 5-3-15,0 3-2 16,0 4 1-16,0 2-2 16,0 5 0-16,0 1-1 0,0 0 2 15,0 0-5-15,4 0-13 16,6 0 15-16,4 5 2 16,6 2 0-16,5 4-1 15,6 1 2-15,1 3-1 16,0-1-1-16,-1 4-4 0,-1 0 2 15,-6 1 5-15,-5-1-1 16,-6 0 1-16,-6-5-5 16,-4-1-12-16,-1-7 8 15,-2-1-3-15,0-4 9 16,-3 0 9-16,-4 0-6 16,-5-9-2-16,0-3-1 0,-4-5 2 15,0-1 0-15,3-1 3 16,1-3 6-16,5 3 1 15,5 1 5-15,2 2-2 16,0 4-8-16,7 0-3 0,5 5 0 16,3 6 2-16,4 1-5 15,-1 7-4-15,1 11 2 16,-5 3 5-16,1 1-14 16,-7-1-24-16,-3-5-43 15,-3-7-76-15</inkml:trace>
  <inkml:trace contextRef="#ctx0" brushRef="#br0" timeOffset="85825.2677">29494 10005 339 0,'-15'-16'1'0,"3"0"0"16,0 6-2-16,7 9-56 15,2 1-19-15,1 0-17 16</inkml:trace>
  <inkml:trace contextRef="#ctx0" brushRef="#br0" timeOffset="86012.7461">29533 9958 295 0,'14'5'36'0,"3"3"-27"0,5 6 9 15,5 2 9-15,3 7-16 16,4 4-8-16,-2 1 0 16,2 4-2-16,-1 3 1 15,-1-2 0-15,-1 3-12 0,-6-2-31 16,-4-5-48-16,-3-8-63 16</inkml:trace>
  <inkml:trace contextRef="#ctx0" brushRef="#br0" timeOffset="86434.5755">29948 10081 318 0,'4'0'6'0,"-2"0"-7"0,3 0-8 16,5 0 10-16,5 0 7 15,1 0-1-15,2 0-2 16,0-2-2-16,-3-3 0 16,-3 0-2-16,-1-3-1 15,-6 0 1-15,-1-3 0 0,-2-2 1 16,-2 1 0-16,0-4 4 16,0 0 8-16,-6-4-4 15,-5 4 2-15,-1 2-9 16,-3 0 0-16,1 5 0 15,-4 5 4-15,2 4-5 0,1 2-2 16,-2 12 1-16,2 4 0 16,3 7-1-16,5 3-1 15,7 3 0-15,0 4-2 16,15-2 1-16,7-3 1 16,9-1-2-16,3-9 1 15,5-8-1-15,3-5-3 0,1-7-19 16,-4-9-41-16,3-13-70 15</inkml:trace>
  <inkml:trace contextRef="#ctx0" brushRef="#br0" timeOffset="86840.8372">30236 9304 313 0,'-14'2'4'0,"4"5"0"0,5 11-6 15,5 7-1-15,0 9 7 16,10 8 6-16,9 6-5 16,9 4 3-16,6-4-3 15,7 0 1-15,6-5-2 16,1-7-1-16,3-6 0 0,1-5 1 15,-4-5-7-15,-2-10-50 16,-5-8-66-16</inkml:trace>
  <inkml:trace contextRef="#ctx0" brushRef="#br0" timeOffset="88043.8351">30555 9496 269 0,'-7'-8'9'15,"3"-5"33"-15,-1 6-14 0,3-3-4 16,-2 3-10-16,2 0-4 16,0 3-2-16,2 2-4 15,0 0-1-15,-1 0 0 16,1 0-2-16,0 0 0 16,0 2 4-16,0 0-3 15,5 0-3-15,5 0 0 0,2 8 1 16,6 2 1-16,-2 8 0 15,7 5 0-15,1 2-1 16,0 5 0-16,-4-2 0 16,0 3 1-16,1-6 0 15,-7-5-1-15,-2-5 1 16,-4-6 1-16,-3-3-2 0,-2-4 0 16,-3-2 4-16,0 0 20 15,-13-11 5-15,-1-3-26 16,-6-8-2-16,-4-3 1 15,0-7-1-15,-1-1-1 0,3-7 0 16,1 1 0-16,1 0-1 16,8 3 1-16,-1 10 0 15,6 3 0-15,3 9 3 16,4 4-2-16,0 7-2 16,2 3-8-16,12 0 5 15,4 6 3-15,6 9 2 0,0 1-1 16,3 3 0-16,0 0 0 15,0-2-1-15,-5-3-4 16,-3-3-3-16,0-3 0 16,-9-7 0-16,0-1 3 15,-5-3 0-15,0-12 12 0,-5-5-4 16,0-5-3-16,0-7-1 16,-3-5 2-16,-2-4-1 15,-1 0 0-15,0-2 0 16,3 4 3-16,1 7-2 15,2 7 5-15,0 6 4 0,0 12-2 16,11 7-8-16,3 0-3 16,3 10 0-16,2 12 3 15,6 6-1-15,-1 8 1 16,1 7-1-16,-2 6-13 16,0 1-14-16,1 2-21 15,-2-12-40-15,-3-5-37 0</inkml:trace>
  <inkml:trace contextRef="#ctx0" brushRef="#br0" timeOffset="88246.9944">31172 9288 418 0,'4'0'5'0,"1"1"-6"16,5 11-1-16,2 9 2 0,1 3 1 15,4 2-1-15,4 2 1 16,-6 0 0-16,5-3-17 16,-1-7-42-16,-7-9-56 15,-5-9-121-15</inkml:trace>
  <inkml:trace contextRef="#ctx0" brushRef="#br0" timeOffset="88496.9294">30898 8761 389 0,'16'-30'-8'0,"18"0"17"16,14 8 10-16,16 12-9 15,11 10-5-15,10 8 1 0,-2 26-4 16,-2 16-2-16,-11 16 2 15,-10 14 2-15,-10 12-4 16,-12 9 3-16,-13 5-7 16,-9 4-27-16,-10-7-44 15,-6-15-157-15</inkml:trace>
  <inkml:trace contextRef="#ctx0" brushRef="#br0" timeOffset="89246.9028">29058 11783 162 0,'0'-5'48'15,"2"-12"-42"-15,11-3-3 0,11-6-4 16,5-2 3-16,8-6 5 16,9-7 2-16,9 0 13 15,6-11-6-15,8 0 1 16,11-3-9-16,3-4-3 15,5-3 0-15,9-3-5 16,5-6 0-16,9-6 0 0,4-5-2 16,10-9-8-16,2-6 2 15,4 1 5-15,0 2 2 16,-1 4 1-16,-6 0 7 16,-5 10 13-16,-9 7-4 15,-8 6-8-15,-7 5-3 0,-2 2-1 16,-6 3-3-16,-1 3 0 15,2 2-2-15,-2 2-4 16,-3 6-16-16,-12 8-9 16,-13 8-13-16,-20 10-12 0,-20 9 2 15,-18 5-34-15</inkml:trace>
  <inkml:trace contextRef="#ctx0" brushRef="#br0" timeOffset="89840.5825">29080 11771 407 0,'-12'0'2'0,"4"0"1"16,1-4 3-16,6 1-4 15,1-1-1-15,1-2-10 16,12-1 11-16,5-4 0 15,9-3-2-15,5-5 2 0,8-2-6 16,7-7-5-16,3-2-2 16,8-5 2-16,3-8 5 15,9-7 7-15,3-4-5 16,3-5 5-16,6 1-1 16,1-2-1-16,5 2 0 0,-2 0 0 15,2 2 0-15,4-1-1 16,0-1 0-16,-2-1 0 15,2-2 0-15,1 0 1 16,3-7-1-16,-4 0-6 16,-3-1-8-16,-1 1-9 0,-2 4 16 15,-5 4 9-15,-13 7 4 16,-7 7 5-16,-8 3 0 16,-9 3-1-16,-10 7 0 15,-1 3-1-15,-5 3-1 16,-2 4 1-16,-4 7-8 0,-3 1 0 15,-1 8-11-15,-6 1-46 16,-8 1-117-16</inkml:trace>
  <inkml:trace contextRef="#ctx0" brushRef="#br0" timeOffset="94449.9012">12388 16378 274 0,'0'-13'7'16,"0"-3"24"-16,7 1-22 15,4 0-6-15,6 2 1 16,0 2-5-16,5-1 4 0,2-2-2 16,3 5-1-16,2-3 0 15,3-2 0-15,2-1-14 16,8-2 40-16,-1-1-10 15,10-1 6-15,-3 0-6 16,3 3-3-16,-4-2-7 16,1 6-1-16,0-4-3 15,-5 7 0-15,-4-2-2 0,2 2 1 16,-6 2-1-16,-2 0 0 16,-5-1 0-16,-5 3-5 15,-5 0-7-15,-3 4-3 16,-8-2-8-16,-5 3-18 0,-2 0-30 15,-15 0-85-15</inkml:trace>
  <inkml:trace contextRef="#ctx0" brushRef="#br0" timeOffset="94762.3264">12452 16424 316 0,'-10'3'60'0,"6"-3"-40"0,4 0-19 15,0 0-2-15,7-2-20 16,12-6 22-16,6-7 4 16,9 0 0-16,9-10-1 15,9-4 9-15,7-2 2 0,6-2-3 16,5-5-9-16,1 3-2 15,0-3 1-15,-5 6-1 16,-3 0-1-16,-4 6 1 16,-9 4-1-16,-10 4-1 15,-11 8-15-15,-10 4-31 16,-9 5-114-16</inkml:trace>
  <inkml:trace contextRef="#ctx0" brushRef="#br0" timeOffset="95512.2808">12837 16654 469 0,'-7'-16'-12'16,"1"0"28"-16,2 3-4 15,3 5-2-15,1 4-2 16,0 1-6-16,0 3-3 16,3 0-8-16,9 0-4 0,-2 3 9 15,5 2-3-15,-3 0-2 16,0-1-2-16,1-2 5 16,-2-2 5-16,2 0 2 0,-1-6 2 15,4-2-2-15,-3-3 0 16,1 2-1-16,-5-5-1 15,-2 1 14-15,-3-1-5 16,-2 0-1-16,-2-3 3 16,0 0-2-16,-4 1-4 15,-3 0-6-15,-2 3 9 0,2 2-5 16,1 2-1-16,1 3-1 16,3 4 0-16,2 2-2 15,0 0-34-15,4 8-40 16,6 7 58-16,5 8 17 15,3 11 1-15,2 9 1 16,2 9-3-16,-5 7 3 0,3 7-2 16,-4 0-16-16,-1-6 5 15,-5-5 3-15,0-10 9 16,-5-11 0-16,-3-11 0 16,-2-6 6-16,0-9 10 0,0-3 9 15,-2-2 9-15,-3-3 7 16,-2 0-14-16,2 0-12 15,-2-6-8-15,4-4 4 16,-2-9-6-16,0-2-6 16,5-8-10-16,0-4-19 15,12-7-4-15,3-4-42 16,7-4-50-16,2-6-22 0</inkml:trace>
  <inkml:trace contextRef="#ctx0" brushRef="#br0" timeOffset="95715.3889">13297 16313 257 0,'3'-19'121'16,"2"1"-73"-16,-5 7-27 15,0 4-4-15,0 4-5 16,0 3-7-16,6 0-6 0,-1 14-14 16,6 9 8-16,2 5 6 15,1 12 1-15,0 5 0 16,5 6 0-16,0 0-15 15,3 1-13-15,-1-9-38 16,0-7-50-16,-2-15-6 16</inkml:trace>
  <inkml:trace contextRef="#ctx0" brushRef="#br0" timeOffset="96355.9728">13621 16378 403 0,'0'-9'24'0,"0"0"11"0,2 7-27 31,4 2-8-31,3 0-3 16,3 11 2-16,3 1-2 0,2 4 2 16,3 4-2-16,-1 1 1 15,-2 3 1-15,0-3-2 16,-3-3 3-16,-6-4-3 15,-1-4-2-15,-4-4 3 16,-1-4-1-16,-2-2 5 0,0 0 4 0,-12-8 13 0,0-4-19 31,-4-6-10-31,-3-3 10 16,-3-4 1-16,4 0-1 0,2-5 0 0,2 3 1 31,2 2-7-31,5 3 6 0,2 7 4 0,3 5 3 31,2 7-3-31,0 1-5 0,6 2-16 0,4 2 5 0,7 6 8 32,2 2-7-32,1-1-1 0,2 0-10 0,-3 0 1 15,-1-8 10-15,1-1 5 0,-5 0 3 16,2-7 6-16,0-7 10 16,-1-2-6-16,-3-2-3 15,-2-3-2-15,-2-1 2 16,-3-3 8-16,-3 0 7 15,-2-2-2-15,0 4-8 0,0-4-1 16,0 7-2-16,-2-1 4 16,1 4-9-16,1 3 1 15,-2 3-1-15,2 6 1 16,0 3 3-16,0 2-4 16,9 3-9-16,3 12-2 0,4 4 3 15,2 5 2-15,-2 10-9 16,3-2-20-16,0 2-6 15,-2 4-12-15,-4-8-23 16,4-4-10-16</inkml:trace>
  <inkml:trace contextRef="#ctx0" brushRef="#br0" timeOffset="96527.8357">14135 16219 438 0,'0'-18'27'16,"0"1"19"-16,0 8-22 15,0 1-8-15,0 6-4 0,0 2-10 16,4 2-6-16,3 14-22 16,7 3 19-16,0 10-18 15,6 7-25-15,-2-2-10 16,-5-2-102-16</inkml:trace>
  <inkml:trace contextRef="#ctx0" brushRef="#br0" timeOffset="98793.2886">13203 17205 292 0,'9'-3'42'16,"-2"-9"-19"-16,8-1-20 16,8-5 0-16,4-5 4 15,7-4-4-15,8-3-4 0,2-6 6 16,8-2-1-16,3-2-3 16,4-3-2-16,2-2-1 15,4-1-4-15,-1-2-6 16,1 1-4-16,-4-1 10 15,-2 2-2-15,-5 3 11 16,-9 6-1-16,-8 4 0 0,-6 6 1 16,-8 6 2-16,-9 9-2 15,-4 3-2-15,-7 7-6 16,-3 2-22-16,-2 2-100 16,-14 10 63-16,-9 4 44 15</inkml:trace>
  <inkml:trace contextRef="#ctx0" brushRef="#br0" timeOffset="99215.1798">13183 17391 210 0,'-5'14'104'0,"2"-5"-79"16,3-9-8-16,0 0-13 15,0-3 6-15,10-8-5 16,3-5-8-16,6-4 3 16,5-3 4-16,8-6-2 15,6-6-1-15,11-5 1 16,8-6-3-16,11-7-5 0,7-5 16 15,5 0-9-15,3-5-1 16,-7 6-1-16,-4 2-3 16,-3 5 0-16,-14 10 6 15,-6 5 0-15,-8 7-1 0,-9 4 3 16,-5 5-1-16,-4 6-2 16,-4 0 0-16,-5 5-1 15,-2 2-1-15,-2 2-6 16,-5 4-12-16,0 0-30 15,-3 0-36-15,-2 2-3 0</inkml:trace>
  <inkml:trace contextRef="#ctx0" brushRef="#br0" timeOffset="99699.4787">13278 17387 52 0,'-1'3'219'16,"1"-3"-169"-16,-2 0-27 16,2 0-19-16,0-4 9 0,3-3-17 15,4-2 6-15,5 0-2 16,2-2 2-16,2-2 1 15,0-1-2-15,4-1 3 16,5-6-4-16,8 0 3 0,-3-2 19 16,8-3-20-16,4-5-2 15,2 3 5-15,1-5-5 16,-2 5 1-16,-2 1-1 16,-3 7-3-16,-3 5-5 15,-6 3-20-15,-2 11-44 16,-7-1-8-16,-6 2-17 15</inkml:trace>
  <inkml:trace contextRef="#ctx0" brushRef="#br0" timeOffset="102043.3364">13704 5884 122 0,'5'0'135'0,"1"-5"-116"15,3-6-3-15,3-2-4 16,2 5-10-16,1-1 5 0,1 0 1 16,-3 0 1-16,-1 4 4 15,1-3 0-15,0 3-10 16,1 0-1-16,4 1 0 16,4-1-2-16,1-1 1 15,8 1-2-15,-1 1 2 0,6-1-1 16,2 2 0-16,-3-1 0 15,5 0 0-15,0 2 0 16,-1 1 0-16,-2-1 0 16,5 0 0-16,1 2-1 15,2 0 2-15,3 0-2 0,0 0 1 16,0 0 0-16,4 2 0 16,-1 0-4-16,0-1 4 15,0-1-1-15,-3 0-1 16,-3 0 2-16,-4-1-2 15,-5 1 3-15,-2 0-5 16,-7 0 7-16,-2 0-3 16,-5 0 1-16,-6 0 0 0,-1 0-1 15,-9 3-23-15,-4 1-25 16,-2 3 8-16,-16-2-5 16,-11 3-7-16</inkml:trace>
  <inkml:trace contextRef="#ctx0" brushRef="#br0" timeOffset="103746.3295">13704 5873 192 0,'0'-7'46'0,"5"-2"-17"16,9 2-7-16,3 2-12 16,5 1-5-16,3 2-2 15,4 1 2-15,5 1-6 16,0 0 2-16,3 0 1 0,1 3-1 15,6 1-1-15,-2 0 0 16,9-1 1-16,0-1-1 16,7-1-7-16,5 1 11 15,0 0-3-15,6 2 2 0,-3-2-2 16,2 1-1-16,0 1 1 16,-2-3 0-16,3 3-1 15,-1-2 1-15,4 0 1 16,1 1-4-16,5-1 2 15,3 1 0-15,-1 1-4 16,3 2 1-16,3-3 2 0,-2 0-7 16,2-1 3-16,2 0 4 15,-1 0-1-15,3 0 0 16,-2-2 4-16,4 2-2 16,-3-1-2-16,-1 1 7 15,0 1-4-15,-4 1-2 0,-3 0 0 16,-2 3 2-16,-1-2 0 15,-5 0-1-15,-2 4 0 16,2-1 0-16,-10 0 0 16,-2-2 1-16,-4 1-1 0,-5-3 0 15,-5-1 1-15,-3-3 0 16,0 0 1-16,-3 0 7 16,-5 0-3-16,-6 0-3 15,-3 0-1-15,-5 0-1 16,-4 0 0-16,0 0 1 15,0 0-2-15,1 0 0 16,0 0 1-16,2-2-2 0,0-1 2 16,0-2-1-16,-4-3 1 15,0 0 0-15,-2-3 0 16,0-2 8-16,1 1 6 16,-1-1-7-16,-1-1-3 15,0 0-3-15,2-1-2 0,-4 1 0 16,-2-2 1-16,0-2-1 15,-2-2-4-15,1-1 4 16,-4-2 1-16,4 0-1 0,1-6 1 16,0 2 0-16,0-3 0 15,4 0-1-15,3-4 0 16,0 4 0-16,0-4 0 16,0 2 0-16,1-4 1 15,-4-2-2-15,-2-1 4 16,-2 2 7-16,-3-3-7 0,0 1 1 15,-4 2 1-15,-1 3 3 16,0 2-4-16,-2 0 0 16,0 2-3-16,0-2 1 15,-6 1-1-15,1-1-1 16,-4 2 1-16,3-1-1 16,-4 1 3-16,1 3 3 15,-1 1-2-15,0-1 0 0,1 4 1 16,1 1-2-16,-2-1-1 15,-2 6-1-15,0-3-1 16,-5 0 0-16,1 4 0 16,-4-2-1-16,-2 0 1 0,-3-3 0 15,-1 3 0-15,-3-3-1 16,0 1 0-16,-5-2 1 16,4 5-1-16,-9-3 1 15,4 4 0-15,-5 0-1 16,-1 0 1-16,-2 0-2 0,-5 3-8 15,-3 1 0-15,-5-1 2 16,1 3 4-16,0-1 3 16,-3 0 0-16,-3-2 1 15,3 5-1-15,-4-1 2 16,-5 2-2-16,-2-1 1 16,0 3 0-16,-5 0 0 0,-3-1-7 15,2 3 1-15,0-1 4 16,-1 4-1-16,0-1 1 15,-1-1 0-15,-1 2-2 16,3 0 4-16,-4 0-2 0,-1 0 2 16,-5 0 0-16,0 0 0 15,-3 2-1-15,-1-2-7 16,0 1-12-16,4 4 21 16,7 0 2-16,5 3-3 15,5-1 1-15,5 2-1 16,2 2-1-16,-4 1 1 0,1 3 0 15,-3-1 0-15,-1 2 0 16,-4 2 0-16,1 1 1 16,0 3-1-16,3 0 0 15,7 2 0-15,5 2 0 0,10-2 0 16,2 5 0 0,8 3-1-16,4-4 1 15,3 7-2-15,4 0 1 0,1 2 0 16,2 5 1-16,2 1 0 15,2 4-1-15,3 3 3 0,0-1-2 16,0-3 0-16,3-1 0 16,0-2 0-16,4-1 0 15,1 0-1-15,3 0-1 16,1 3 0-16,3 2 0 16,0 3 0-16,7 3 2 15,3 0 1-15,1 1 2 0,3-1-3 16,-3-1 2-16,0 0-1 15,-2-4-1-15,-2-2 1 16,-4-2 1-16,-3 5 1 16,0-3-18-16,-7-8-89 15</inkml:trace>
  <inkml:trace contextRef="#ctx0" brushRef="#br0" timeOffset="106887.077">15616 5688 21 0,'0'-9'15'16,"-3"-2"2"-16,-2 0-6 16,3 1-4-16,-1 1-5 15,-2 0-1-15,3 2 3 0,-1 2 18 16,1-2 5-16,0 1-6 15,-3 2-8-15,3-1 0 16,-1 3-3-16,1 1-3 16,1-3 0-16,-1 2-2 15,0 1 0-15,0 1 3 16,2-3 3-16,0 3-4 0,0 0-5 16,0 0-7-16,0 0-3 15,2 0 7-15,3 0 2 16,2 4-1-16,5 2 0 15,3-1 0-15,1 0-3 16,4 1 5-16,5 1 2 0,2-2 13 16,2 0-14-16,3 2-3 15,4 1 7-15,2-1 1 16,5 0-5-16,2 2-2 16,6-2 2-16,2 2-2 15,2-4-2-15,1 1 0 16,0-1 3-16,0 0-3 0,-3-1 1 15,0-3 2-15,-1 3 0 16,-1-4-1-16,5 0 0 16,0 0 0-16,-2 0-2 15,2 0 8-15,-5 0-1 16,0 0 6-16,-7-2-2 0,0 2-5 16,-6 0-2-16,-3 0 0 15,-2 0 0-15,-5 0 0 16,-2 0-1-16,-3 0 1 15,0 0-1-15,-5 2 0 0,2 2-1 16,-2 3-3-16,-2 2-7 16,0 0-18-16,-1 3-24 15,-10-5-40-15</inkml:trace>
  <inkml:trace contextRef="#ctx0" brushRef="#br0" timeOffset="109387.0026">15688 5788 250 0,'-5'0'-58'0,"0"-7"75"16,1-6 1-16,4 2-9 16,0-1-7-16,0 1 0 0,2-1-4 15,3-1 5-15,-1 1-2 16,-3 3 0-16,1 2 0 16,-2 1 1-16,4 3-2 15,0-2 0-15,1-1 0 16,2-3-3-16,4-1-4 15,0-3 6-15,1-3 1 0,1-2 1 16,1-2 1-16,0-1-2 16,1-1 2-16,-3 1-1 15,0 2 13-15,-4 1 0 16,1 2 7-16,-4 5-8 16,-2 4 7-16,-3 3-4 0,0 3-9 15,0 1-4-15,-3 0-3 16,-9 3-5-16,-4 13 7 15,-9 12-1-15,-11 15-3 16,-11 22 3-16,-10 20 0 0,-15 24 0 16,-13 25-1-1,-13 14-1-15,-17 2-108 0</inkml:trace>
  <inkml:trace contextRef="#ctx0" brushRef="#br0" timeOffset="112246.1601">13401 17380 184 0,'-7'24'4'15,"0"-5"2"-15,0-1-4 16,6-4 5-16,1-7-3 15,0-3 5-15,0-3 3 16,0-1 9-16,0 0-25 0,9-6 6 16,4-3 4-16,5-6-1 15,-1-2-2-15,5 2 0 16,5-3-2-16,0 1 1 16,0-1 0-16,6 0 1 15,-3-2 3-15,4 3 6 16,4-7 0-16,1 6 0 0,5-1-3 15,-2 0-2-15,5 0-5 16,0 1 0-16,0-1-1 16,-1-1 0-16,-2-1 1 15,-3-1 0-15,-2-3 0 16,-2-1-1-16,2-1 1 0,-7-5-1 16,0 0-2-16,-3-2 2 15,-2 0 0-15,-2 3-1 16,-2-1 1-16,-1 4 2 15,-3 1 0-15,-2 2-2 16,1 2 0-16,-6 0 0 16,2-1 0-16,1 0 1 0,-5-2 1 15,4 2-3-15,-4-3 0 16,0-2 1-16,0 3 0 16,-1-5-1-16,0-1 0 15,2 1 1-15,-2-4-1 0,-1-3 0 16,1-1 0-16,-1-4 0 15,-5-1 0-15,1-2 2 16,-4-1-2-16,0-3 1 16,-4 1-1-16,-7 4 0 15,1 2 1-15,-6 1-1 16,-4 4 0-16,-2 6 1 0,-3 2 1 16,-1 3-1-16,-1 4 0 15,-4 1-1-15,-1 4 1 16,-5-2 0-16,1 1-1 15,-1-1 0-15,-1 2 0 16,1 1-1-16,-3 1 3 0,2 3-2 16,1 3-1-16,-3 1 1 15,-3 3-2-15,-3 6 4 16,-5 0-5-16,-2 0 4 16,-1 7-2-16,-2 4 4 0,-4 2 5 15,-4 1 1-15,-1 2-4 16,3 0-2-16,-6 3-3 15,5 3 1-15,-3 3-3 16,5 2-1-16,-2 5 3 16,0 4 1-16,4 1 1 15,2 2-2-15,0 4 2 16,5 0 2-16,1-1 0 0,5 6-3 16,2-3-1-16,1 0 0 15,4-1 0-15,4 0 0 16,1-2 1-16,5-1-1 15,3-2 0-15,-1 2 0 0,5-4-4 16,2 3 3-16,6-2 1 16,4-1-1-16,2-2 1 15,8 1 0-15,0-2-1 16,5 4-1-16,12 1 0 16,5 4 1-16,5 1 1 0,3 5 0 15,4 1 1-15,5-2-1 16,2 2 1-16,7-4-2 15,3-3 1-15,0-2-1 16,3-6-2-16,0-1 3 16,5-3-1-16,0-6 1 0,2 2-1 15,1-7 1-15,2 0 0 16,1-2 0-16,-1-4 0 16,-1-1 0-16,-2-4 1 15,0-8-2-15,-5 1-5 16,-4-6 0-16,-2-16-4 15,1-2 7-15,-3-9 0 0,6-6-2 16,0-3-16-16,3-9-23 16,2-1-18-16,-7-3-32 15</inkml:trace>
  <inkml:trace contextRef="#ctx0" brushRef="#br0" timeOffset="113590.3207">14288 16933 152 0,'-5'5'6'0,"1"-2"2"16,1 1-6-16,-2-2-2 15,3-1 0-15,1-1 1 16,-1 0 6-16,-1 0 10 15,3 0-7-15,-2 0 7 0,2 0-13 16,0-1 0-16,0-1-4 16,0 0-14-16,7 2 9 15,4 0 4-15,3 0 3 16,1 0-2-16,4 4 3 16,3 3-2-16,0-2 1 0,0 4 1 15,5 2 9-15,0-2-7 16,4 5 2-16,3 2-4 15,0 2 0-15,5 4 5 16,-2-1 0-16,-1 2-2 16,-2-2-3-16,-2-1-2 15,-8-2-1-15,-4-6 1 0,-1-5 0 16,-6-1-1-16,-4-5 0 16,-1-1 0-16,-2 0-7 15,2 0-10-15,-3 0-2 16,-2-1-13-16,2-3 12 0,-3 2-7 15,0 1-4-15,-2 1-69 16</inkml:trace>
  <inkml:trace contextRef="#ctx0" brushRef="#br0" timeOffset="114152.7277">14325 17325 254 0,'0'9'-32'0,"-3"-3"45"15,-4-2-8-15,0 0-5 16,1-2 0-16,1-2-3 15,-2 0 14-15,-2 0-2 16,1-9-2-16,-1 0-6 16,4-4 1-16,-2 2 0 0,0-6 0 15,3 1-4-15,-2 2 4 16,3-2-5-16,0-2 6 16,-1 0-2-16,1-4-2 15,1 2-1-15,0-6 5 0,2 2-1 16,0 0-1-16,9 1-1 15,6 3-5-15,6-1 4 16,4 5-4-16,2-2 6 16,3 4-2-16,6-2-7 15,3 1-8-15,5 3-24 0,4-1-6 16,1 5-30-16</inkml:trace>
  <inkml:trace contextRef="#ctx0" brushRef="#br0" timeOffset="116559.5246">16896 11460 62 0,'-2'-3'19'0,"-10"-5"-11"0,9 1 2 15,-2 0 6-15,1-4 1 16,1 2 2-16,-1-1-8 16,3-1-2-16,-2 2 9 15,1 2 0-15,2 2 12 0,0 1-14 16,0 2-8-16,0 2-8 16,2 0 1-16,7 0-1 15,2 0 0-15,6 0 0 16,0 0-1-16,6 0 2 15,8 0 1-15,0 0 4 0,4-3-2 16,1-1-1-16,2-1-1 16,2 1 0-16,1-1-1 15,-4 0 0-15,-1 1-1 16,1 0 1-16,-3 1 0 16,-4 1 0-16,-1-1-1 0,-2 1-14 15,-3 0-12-15,-3-2-38 16,-8-1-84-16</inkml:trace>
  <inkml:trace contextRef="#ctx0" brushRef="#br0" timeOffset="117481.3331">17571 11401 110 0,'-8'-2'12'0,"1"-1"16"15,0-1-10-15,0 4-8 16,1-3-3-16,-1 3 1 15,2-4 1-15,1 0 5 16,1 3 1-16,1-3-4 16,-2 1-2-16,4 1 2 0,0-2 0 15,-1 2-2-15,1 1-1 16,0-1 2-16,0 2-7 16,0 0-4-16,0 0-2 15,0 0 3-15,3 0 1 16,4 2-1-16,2 3-2 15,4 1 2-15,-3 0-1 0,4 4 1 16,3 0 0-16,-1-2 0 16,2-3-2-16,4 2-1 15,0-2 1-15,0 0 5 16,0-1-1-16,-2 0 0 16,-4-2-1-16,-1 1-1 0,-3-1 0 15,-3-1 1-15,2-1 0 16,-4 0 2-16,2 0 3 15,-1 0 2-15,2 0 3 16,-3 0-6-16,0 0-2 0,0 0 1 16,1-1-3-16,-3-1 0 15,0 2 0-15,-3-2 0 16,1 2 0-16,-1 0 0 16,0 0 1-16,-2 0-1 15,2 0 1-15,-2 0 5 16,0 0 1-16,0 0 0 0,0 0-6 15,1 0 0-15,3 0-2 16,2 0-8-16,-2 7-44 16,-3 1-26-16,-1-5-12 15</inkml:trace>
  <inkml:trace contextRef="#ctx0" brushRef="#br0" timeOffset="118090.7012">18434 11489 148 0,'-1'0'-3'0,"-2"0"27"16,3-2-10-16,3 0-5 15,7-2-9-15,2 1 0 16,8-1 1-16,1 2 0 16,1-1-2-16,5 1 0 15,0-1 1-15,4-1 0 16,-1 1 0-16,-1-1 0 0,-4-2-1 16,-7 5 3-16,0-3-1 15,-9 4-1-15,1-1 0 16,-7 1 1-16,-1 0-1 15,-2 0 1-15,0 1-2 0,0 8 0 16,-8 0-25-16,-4 0-142 16</inkml:trace>
  <inkml:trace contextRef="#ctx0" brushRef="#br0" timeOffset="119137.4512">19235 11553 7 0,'-6'0'30'0,"1"0"-1"15,0 0 4-15,-1-2-7 16,1-2-8-16,2 1-2 16,-2 1 1-16,4-1-4 0,1-1-7 15,0 0-3-15,0 1-3 16,0-3-2-16,0 3-1 16,0-2 8-16,8 0-7 15,-2-3 7-15,7-2-2 0,3-5-2 16,3-1 35-16,3 0-27 15,4 2 6-15,1-2-11 16,0 5-3-16,-2 0-1 16,-2 2 0-16,0 4 0 15,-1-2 1-15,-5 1-1 16,0 3 0-16,-7 0-7 0,-1 1 0 16,-4 2-4-16,-4 0-15 15,-1 0 19-15,-1 0 10 16,-11 3 8-16,-3 4-10 15,-6 6 0-15,-4 1-1 0,-2 1 2 16,1 0-2-16,1 0 4 16,-1-1 3-16,5-2 10 15,1-3-9-15,4 0-3 16,4-3 4-16,2-3 1 16,5-1-8-16,1 0 2 15,2-2 18-15,2 0-1 0,0 0-21 16,4-4-5-16,5-3 11 15,4-4-6-15,2 2 0 16,6-3 2-16,-1 1-4 16,-3 0-14-16,3 1-8 15,-1 3 0-15,0 2-6 0,-4 1-19 16,-7 0-7-16</inkml:trace>
  <inkml:trace contextRef="#ctx0" brushRef="#br0" timeOffset="121309.2935">19144 11567 87 0,'-5'-10'4'16,"-3"2"10"-16,-1 3 5 0,2-2-2 15,-1 0-5-15,1-1 0 16,-2 0-8-16,4 3 1 16,-5-5-2-16,3 3-1 15,1 0 0-15,-1 0 5 16,1 0 1-16,0 1 2 16,1 1-2-16,3 2-2 0,-1-1 1 15,1 0-2-15,0 2-1 16,2 1 0-16,-1 1-2 15,1-2-1-15,0 2 0 16,0 0-1-16,0 0-3 16,1 0 2-16,10 0-3 0,5 0 6 15,2 0-2-15,4 0 2 16,1 0-2-16,1 0 1 16,0 0-1-16,0 2 0 15,-3-2 1-15,1 0-17 16,-1 0 24-16,1 0-1 15,2-5 0-15,-4-1-4 16,2-1 0-16,-2 0 7 0,-4 1-6 16,-5 1 0-16,2 2-1 15,-6 1 1-15,-2 0 4 16,1 2-3-16,-3-2 1 16,-1 2-2-16,2 0-2 0,-4 0 0 15,1 0-1-15,-1 0 2 16,0 0-1-16,0 0 1 15,0 0 1-15,0 0 2 16,0 0-1-16,0 0-2 16,0 0-1-16,0 0-1 15,2 0-1-15,-2 0-2 0,4 0 2 16,-1 0 1-16,1 0-1 16,-3 4-1-16,6-4-3 15,-6 4-8-15,3-3-13 16,-4 1-19-16,0-2-3 0,-9 0-38 15</inkml:trace>
  <inkml:trace contextRef="#ctx0" brushRef="#br0" timeOffset="125121.518">18755 11507 92 0,'-13'2'-13'15,"1"-1"27"-15,3-1-3 0,4 0 13 16,3 0-6-16,2 0-9 15,0 0-6-15,0 0-3 16,0 0-9-16,0 0 3 16,7 0 12-16,2 0-4 15,6 0-1-15,2-1 1 16,5-1 2-16,2-2 3 0,1 0-4 16,3 1 1-16,-1 1-2 15,2-1 0-15,1 1-1 16,1-2 0-16,1 0 2 15,2 1 1-15,5-3 1 16,-4 3-2-16,1-1-1 16,-2 3 1-16,0-1-1 0,-2-1 9 15,1 1-6-15,-3-2 3 16,3 0-3-16,-1 1-3 16,0-1 3-16,-1 1-4 0,-4-1 0 15,1-1-1-15,-6 3 2 16,2 0-1-16,-7 0-1 15,-2 0 1-15,-1 2-1 16,-1-1 0-16,-1 1 1 16,1-2-1-16,0 2 0 15,-1 0 0-15,3 0 0 16,-5 0 0-16,1 0 0 0,-2 3-1 16,-2 1 1-16,0 1 0 15,0 1 0-15,-1-1-1 16,-2 0 1-16,-1 3 2 15,-1-3-1-15,0 2 0 16,0-2-1-16,-1 1 2 16,3-3-2-16,-4-1-1 0,1-2 1 15,-1 0-1-15,2 0 3 16,-2 0 0-16,0 0 2 16,0 0-2-16,0 0 1 0,0 0 1 15,4 0-1-15,-4-3-1 16,1-1-1-16,4-1-2 15,-2-2-1-15,1 2 5 16,1-5-2-16,0 0 0 16,-1-1-1-16,-1-3 1 15,1 1-1-15,0-5 0 0,-4-1 1 16,0 1 0-16,0-3-1 16,0 1 1-16,0-2-1 15,0 3 0-15,0 1 1 16,0 2 5-16,0 2-4 0,4 1 0 15,-4 4-1 1,1 0-1-16,1 2 1 0,-2-2 0 16,0 2 0-16,2 0 0 15,-2-2-1-15,0-4 0 16,2 1 1-16,1-4-1 16,1 0 0-16,1-2-1 0,1 2 1 15,-1-2 0-15,0 6 0 16,-1-2 0-16,-1 1 1 15,-1 1 0-15,0-3 0 16,-2-1 1-16,0 0-2 16,0-4 2-16,0 3-2 0,0-3 0 15,-4 0 2-15,3 2 14 16,-5 4-4-16,5-2-11 16,-3 6 1-16,1-1 3 15,-2 2 0-15,2 1-3 16,-2 2 0-16,3 2 0 15,-2-1 1-15,1-1-1 16,1 1-2-16,-1 1 0 0,-1-5 0 16,2 4 0-16,-4-1 2 15,3 0-2-15,-2-2 1 16,-1 3-1-16,3 0-6 0,-2 2 9 16,-2 0 0-16,2-4-1 15,2 4-1-15,-1-1 0 16,-1 1-1-16,2 0-3 15,-5 2 3-15,1-2-1 16,-2 1 3-16,0 0-1 16,-2-2-1-16,0 2 1 0,-2-2-1 15,-2 3 0-15,1 1 0 16,-5-2 0-16,3 1 1 16,-2-1 0-16,-2 2 0 15,3 0-1-15,-5-3 2 16,0 3-2-16,0 0 0 0,0 0 1 15,-4-2-1-15,3 2 0 16,-2 0 0-16,2 0 0 16,-2 0 0-16,1 0 0 15,-1 0 0-15,-1 0 2 16,2 0 0-16,-5 0-2 0,2 2 0 16,-3 3-2-16,-3-2-4 15,3 2 7-15,-2 1 2 16,1 0-4-16,2-4 2 15,-3 4-1-15,3-1 1 16,-3-3-1-16,0 2 0 16,-2-1 0-16,-5-3 0 0,2 0 0 15,-1 0 0-15,2 0 0 16,1 0 0-16,-2 0 0 16,3 0 1-16,5 0-1 15,-3 0 0-15,1 0 0 0,-3 0 0 16,-1 0 2-1,-5-7-4-15,-2 4 2 0,3-3 0 16,-4 1 0-16,3 2-1 16,1-1 1-16,0 0 0 15,-4 1 0-15,3 0 0 16,-1 2 0-16,0-2 0 0,-3 1 0 16,5-1 0-16,-5 1 0 15,5-2 0-15,-4 1 0 16,0-3 1-16,2 2-1 15,-4 2-1-15,2-1 2 16,0 2-1-16,4-1 0 0,-3 2-1 16,3 0 1-16,1 0 0 15,-2-2 0-15,4 2 0 16,-3 0 1-16,1 0-2 16,1 0 2-16,-3 0-1 15,4 0 0-15,-2 4-1 0,1 4 1 16,-2 0-1-16,2-1 0 15,-2 0 1-15,1-3 0 16,0 0 0-16,2 1 1 16,0-5-1-16,2 0 1 15,0 0-2-15,4 0 1 0,-1-3 0 16,1 0 0-16,-1-3 0 16,1 3 1-16,-3 0-1 15,1 0-1-15,-2-1 2 16,3-1-2-16,1 2 2 15,3-1-1-15,3 3 0 16,1-3-1-16,2 3 1 0,1-1 0 16,0 0 0-16,-1 2 0 15,-5 0 0-15,-1 0 0 16,0 0 1-16,-1 0-1 16,-3 2 0-16,2 4-1 15,2-4 0-15,0 2-4 0,3-1 6 16,0 2 0-16,2-4-1 15,3 2 0-15,-1-2 1 16,2-1-1-16,0 2 0 16,2-2 0-16,0 0 2 15,1 1-4-15,1 3 2 0,-1-1 0 16,2 4-1-16,-4 1 2 16,5 0-3-16,-5 1 3 15,5 2-2-15,1-3-1 16,-2 0 2-16,6 0 0 15,-1-2 0-15,0 0 0 0,1 1 0 0,-2 4 0 0,-1-3 0 32,-2 4-1-32,0 0 2 0,-1 2-1 0,-1-2 0 31,-3 2 0-31,3-3 0 0,-2 1 0 0,2-3 0 0,2 1-1 16,-3-3 0-16,4-2 1 31,-2 2 1-31,3 2-1 15,-1 0 0-15,-2 0 0 16,3 2 0-16,-3 0-1 16,2 1 0-16,-1-2-2 0,2 1 5 0,3 0-2 0,2-2 0 15,0-2 0-15,3 2 0 16,2-2-3-16,0-1 1 31,0 1 0-31,0 2 2 0,0 0-2 0,4 3 1 0,3 1 0 16,0-3 0-16,2 6 0 15,0-5 1-15,0 3-1 16,0-2 1-16,2 1 0 16,-1-2 0-16,0 0-1 15,2-2-1-15,-3-1 0 16,2 0 0-16,1 0 3 0,1-2-1 16,1 1 0-16,0 0 0 15,3 2 0-15,5 0 0 16,0 0 0-16,2 0 0 15,5 4 0-15,1-3 0 16,3 1 1-16,-1-1-1 0,2 0 0 16,0-2 2-16,0 0-3 15,-2-5 1-15,0 2 0 16,-3-3 0-16,0 0 1 16,3-2 1-16,-5 0-2 15,2 0 0-15,0 0 0 16,-2 0-2-16,0 0 4 0,0 0-5 15,0 0 4-15,-1 0 1 16,-6-4-1-16,4 2 0 16,-4-3-2-16,-1 2 1 15,0-1 0-15,0 0 1 16,-1 3-1-16,-1-3 0 0,0 3 1 16,3-1-1-16,-1-2 0 15,3 0 0-15,2 3 0 16,-1 1 0-16,-2-2 0 15,3 2 1-15,-1 0-1 16,-1 0 0-16,1 0 0 0,-1 0 0 16,0 0 1-16,0 3-1 15,2 3 0-15,-1-1 0 16,3 2 0-16,-3 1 0 16,1-2 0-16,2 4 0 15,-1-3 1-15,0 2-1 16,1-1 1-16,1 2-2 0,-5-2 2 15,4 1 0-15,-4 0-2 16,-2-1 1-16,4-3 0 16,0 0 0-16,1-2 0 15,-1 1 0-15,2 0 0 0,1-1 0 16,1-1 0-16,1 0 0 16,0-2 0-16,0 2 0 15,0-2 0-15,-1 0 0 16,1 0 0-16,0 0 0 15,0 0 0-15,-2 0 0 16,-1 0 1-16,1 0-2 0,2 0 1 16,-2 0 1-16,2 0-1 15,-2 0 0-15,2 0 0 16,-2 0 0-16,-2 0 1 16,1 0-2-16,-2 2 2 0,1-2-2 15,0 1 1-15,1-1 0 16,-2 0 1-16,1 4-1 15,1-4 0-15,-1 3 0 16,0-1 0-16,-1 0 0 16,0 0 0-16,0 0 0 0,1 0 0 15,0-1 0-15,-4 3 0 16,6-3 0-16,-3 1 0 16,1 0 0-16,2 1-7 15,2-1 10-15,0 2-1 16,-3-2-1-16,3-1 0 15,-2 1-1-15,0 0 0 0,-2 0 0 16,0-2 1-16,-1 0 0 16,-3 0-2-16,1 0 1 15,-2 0 0-15,1 0 0 16,0 0-1-16,3 0 0 16,1-4 1-16,0-1 1 0,2-1 0 15,-2 3-1-15,4-2 0 16,0 1 1-16,0 3-1 15,-2-1-4-15,0 0 7 16,0 0-3-16,-3 0 0 16,3 2 1-16,0-2-1 15,4 2 0-15,-1 0 0 0,-1-2 0 16,5 2 1-16,-2 0-2 16,1 0 1-16,-5 0 1 15,1 0-1-15,-4 0 0 16,-1-1 1-16,-1 1-1 15,-2-4 0-15,3 3-1 0,0-1 1 16,-3-2 0-16,2 0 0 16,1 3 1-16,-2-1-2 15,-2 0 1-15,2 2 1 16,-2 0-2-16,-1 0 1 0,-2 0 0 16,0 0 1-16,2 0-1 15,-4 0-1-15,0 0 2 16,-1 0-1-16,1 0 0 15,-3 0-1-15,0 0-8 16,-2 0-25-16,-1 0-5 16,-4 2-23-16,-3-2-63 0</inkml:trace>
  <inkml:trace contextRef="#ctx0" brushRef="#br0" timeOffset="128590.0046">28476 13588 297 0,'0'13'22'0,"0"-5"-14"0,0 6-10 16,7 4 2-16,3 6-2 16,3 2-1-16,3 1 3 15,1 2 1-15,-3-4 1 16,0-2 0-16,-1-3-1 16,-6-6-1-16,-2-2 0 0,-3-3 1 15,-2-4 0-15,0 1 3 16,0-2 7-16,-11-4 1 15,1 0 2-15,-9 0-1 16,0-10 1-16,-4-5-2 16,-3-9-2-16,-1-4 1 0,-2-8-2 15,4-3-6-15,4-1-1 16,3 1-2-16,4 6 4 16,3-2-1-16,4 9 0 15,1 1 1-15,6 6-2 16,0-1-1-16,0 5 1 15,0 4-2-15,7 2 0 0,4 4 0 16,4 5 0-16,2 0-2 16,7 4 0-16,1 12 1 15,2 4 1-15,0 5-1 16,2 1 2-16,-4 1-1 16,0-4-1-16,-4 2-3 15,-2-9-3-15,-2-1-4 0,-2-5 1 16,-5-5-4-16,-3-5-5 15,0 0 3-15,-2-3 4 16,-3-13 17-16,-2-7 2 16,0-7-4-16,-7-3-1 15,-1-4 0-15,-3 0 1 0,3-2-1 16,-2 3 2 0,3 4 1-16,3 0 2 0,3 10 2 15,1 1 3-15,0 2-7 16,0 5-2-16,5 6-1 15,5 4-2-15,5 4 0 0,7 0-2 16,1 9 1-16,5 14 3 16,5 6-1-16,-3 7 1 15,3 4 0-15,-1 3-1 16,-3 6 1-16,-4-11 0 16,0 3-9-16,-3-12-3 15,-3-6-15-15,0-7-7 0,-4-7-20 16,-3-9-17-16,-4 0 12 15,-1-11-42-15</inkml:trace>
  <inkml:trace contextRef="#ctx0" brushRef="#br0" timeOffset="128730.6338">28989 13412 217 0,'-5'-10'80'0,"-1"4"-23"16,3 2-21-16,3 4-14 15,0 0-18-15,0 8-7 16,0 4 3-16,3 6 0 0,4 3 0 15,0-1-31-15,1-11-48 16,-4-5-49-16</inkml:trace>
  <inkml:trace contextRef="#ctx0" brushRef="#br0" timeOffset="128855.6127">28848 13176 125 0,'-10'-12'276'0,"1"3"-274"16,2 4-15-16,4 1-50 0,3 0-79 16</inkml:trace>
  <inkml:trace contextRef="#ctx0" brushRef="#br0" timeOffset="129808.6835">29135 13450 334 0,'-2'0'16'0,"-5"-9"-2"16,-1-3-12-16,1-2-3 15,2-4-1-15,-1-3 4 0,3-3 6 16,0-4-3 0,1 1-1-16,-3-2 2 0,2 3 3 15,-1 3-1-15,1 7-4 16,-1 0-3-16,3 8 1 16,-3 5-1-16,1-1-2 15,-2 4 0-15,3 0-2 16,-3 2 0-16,5 3 1 0,0 5 1 15,0-2-3-15,12 3 2 16,0-1 0-16,5 0 0 16,2 2 0-16,1 1 3 15,3 3-1-15,-2-1 0 0,-1 4 1 16,-3-3-1-16,-7 1-2 16,-3-1-2-16,-3 0-7 15,-4-7-1-15,0 0 3 16,0-3 9-16,-5-6 3 15,-2 0 0-15,-2-2 11 16,1-12 1-16,3-4-11 0,0-10-4 16,1-1-1-16,4-7 2 15,0-1 2-15,2 5-3 16,5 1 3-16,0 6-1 16,2 6-1-16,-2 3 0 15,0 3-1-15,2 3 0 0,-1 5-2 16,-1-3 0-16,0 3 0 15,0-1 1-15,4 3 1 16,0-2 0-16,2-1 0 16,1 2-2-16,0-1 1 0,2 2-2 15,3 3-3-15,-2 0 2 16,-2 1 0-16,4 10-2 16,-4 2 6-16,-1 1 0 15,-6 0 1-15,4 2 5 16,-5-2-2-16,-4-1 0 15,-3-2-1-15,0-3 1 16,0 0 0-16,-3-3 3 0,-8-3-2 16,2-2-3-16,0 0 2 15,-1-2 3-15,-4-8-1 16,4-5 1-16,0-1 1 16,2-6-8-16,1 2 1 15,5-2-1-15,-1-1-1 0,3 3 0 16,0 0-1-16,5 5 1 15,2-4 1-15,2 7 0 16,4 1 1-16,0 4 0 16,1 6-2-16,-2 1 1 0,3 1-2 15,-1 11 3-15,-1 1-1 16,-1 3 0-16,-5 2-11 16,1-2-19-16,-8-2-34 15,0-3-47-15,0-6-111 16</inkml:trace>
  <inkml:trace contextRef="#ctx0" brushRef="#br0" timeOffset="130355.5097">29284 12728 396 0,'-15'-23'-15'16,"-1"-2"19"-16,3 2-2 15,8 5 3-15,1 2-1 16,4 5 3-16,0 4-3 0,6 3-1 16,7 4-2-16,2 0-2 15,5 11 1-15,6 5 0 16,3 6 0-16,-1 1 0 16,1 5 0-16,2 4 0 15,-5-1 1-15,3-1-1 16,-4-1 0-16,-2-2 1 0,1-8-1 15,-7-1 0-15,2-5 0 16,-2-3 0-16,0-3 0 16,-3-7 0-16,1 0-2 15,-1 0-3-15,2-14-2 16,-4-4 5-16,3-3-3 16,-1 0-1-16,-2-3 1 15,-6 1-12-15,1 2 14 0,-3 3-12 16,-4-2 18-16,0 4-4 15,0 2 2-15,-5 1 1 16,-1 4 9-16,0 4-1 0,-4 5-1 16,3 0-10-16,-2 5-2 15,1 10 3-15,3 4-2 16,2 5 2-16,3 0 0 16,0 3-1-16,11 0 0 15,3-7-1-15,4-3 2 0,3-4 4 16,1-6-5-16,3-7-12 15,2-5-30-15,0-13-38 16,-4-5 8-16</inkml:trace>
  <inkml:trace contextRef="#ctx0" brushRef="#br0" timeOffset="130605.5354">29725 12316 373 0,'-17'0'-5'0,"-2"7"11"16,4 9-1-16,3 7-4 15,9 4-1-15,1 7-1 16,11 5 0-16,13 3 2 16,8-2 1-16,6 0 1 0,5-7-1 15,3-4 0-15,0-8-2 16,3-6 1-16,-6-4-16 15,-3-8-24-15,-2-3-31 16,-7 0 1-16,-6-11-49 16</inkml:trace>
  <inkml:trace contextRef="#ctx0" brushRef="#br0" timeOffset="131199.1994">30000 12389 208 0,'-11'-9'107'0,"2"-3"-59"0,0 1-12 16,4-2-19-16,3 1-4 16,2 2-8-16,0 0-5 15,7 5 0-15,6 2-7 16,1 3 12-16,5 3-3 15,-2 12-4-15,3 4 2 0,-3 2 1 16,0 3 0-16,-7-1 1 16,0-3-1-16,-5-6-2 15,1-3-2-15,-5-4-1 16,-1-2 2-16,0-4 2 16,0-1 2-16,0 0-1 0,0-3 2 15,-3-9-2-15,-6-1-4 16,1-7 1-16,-2 3 2 15,1-5 0-15,-2 4 0 16,2 0 0-16,0 4 1 16,6 6 3-16,1 2 4 15,2 2-3-15,0 4-3 0,9 0-6 16,6 8 3-16,4 4 1 16,1 4 0-16,4-2-6 15,-4 1-20-15,4-5-28 16,-7-6-32-16,-2-4-3 0</inkml:trace>
  <inkml:trace contextRef="#ctx0" brushRef="#br0" timeOffset="131464.812">30066 12032 396 0,'0'-24'1'15,"0"4"12"-15,0 5-8 16,12 7-2-16,5 7-5 16,7 1 1-16,6 2 1 0,4 17 0 15,2 10 1-15,1 4 2 16,-2 5-2-16,-2 2 0 16,-7 0 2-16,1-5-2 15,-4-5 0-15,-4-5 0 16,-2-3-1-16,-2-8-21 0,-3-3-27 15,-3-8-65-15,-1-3-66 16</inkml:trace>
  <inkml:trace contextRef="#ctx0" brushRef="#br0" timeOffset="131902.2917">30650 12029 356 0,'0'0'38'15,"0"0"-21"-15,0-7-15 16,-2-4-1-16,-3-3 0 0,0-4 2 15,1-1 3-15,-4-6 0 16,3-2-3-16,0-3 2 16,1-2 0-16,1-3-2 15,-1 2 0-15,4-1 0 16,0 4-2-16,0 3-1 0,0 4-1 16,7 6 4-16,4 5 0 15,7 5-2-15,4 5 0 16,5 2-1-16,7 6 0 15,2 11 2-15,0 5-2 16,-2 4 1-16,-2 3 0 0,-3-2 0 16,-4-1-13-16,2-2-12 15,-8-8-30-15,-4-7-54 16,-3-9-22-16</inkml:trace>
  <inkml:trace contextRef="#ctx0" brushRef="#br0" timeOffset="132886.6543">30907 11309 184 0,'0'-10'32'0,"0"2"1"16,0-2-1-16,2 5-12 15,-2-2-7-15,0 3 0 16,0 3 9-16,0-1-6 0,0 2-3 15,0 0-13-15,2 6-2 16,0 4 2-16,1 6-4 16,4 5 5-16,5 10-2 15,0 3 1-15,3 3 0 16,4 5 1-16,4-5-1 0,2-3 3 16,1-4-3-16,5-8-5 15,-2-10-5-15,1-5 3 16,-1-7 1-16,-4 0 1 15,-1-10-2-15,-5-9 4 16,-4-4 5-16,-4-4 1 16,-4-1-1-16,-7-6 6 15,0 0 7-15,-6-3 1 0,-9 1 1 16,-9 0-6-16,-1 6-5 16,-2 3 2-16,-2 8-2 15,0 4 0-15,6 7-1 16,-2 6-4-16,3 2-1 0,3 0 2 15,1 10-3-15,4 5-12 16,6 1-12-16,4 3-19 16,4 3-28-16,0-5 14 15,6-1 0-15,9-6-110 16</inkml:trace>
  <inkml:trace contextRef="#ctx0" brushRef="#br0" timeOffset="134058.4499">31337 11207 363 0,'3'0'52'16,"-1"1"-33"-16,-1 5-19 15,3 3-5-15,5-1 5 0,-1 7-3 16,4-3 2-16,2 3 1 15,-3-7-2-15,1 2 2 16,-1-5 1-16,-2-3-2 16,-2-2 1-16,-1 0 0 15,-1 0 3-15,-4-11 1 16,1 0-1-16,-2-3 1 16,2 0-1-16,-2-4 3 0,0 0 1 15,0 2-4-15,0 0-2 16,0 4 0-16,0 1-2 15,0 3 0-15,0 5-3 0,2 1-5 16,6-1-2-16,0 1 8 16,1 2-1-16,1 0 3 15,0-2-1-15,1 0 2 16,2-2-2-16,-1 1 1 16,-3-2 1-16,-2 0 1 15,-1-6 1-15,-1 3 1 16,-3 0-1-16,-2-3 8 0,0 2 1 15,0-1-1-15,-7-2-3 16,-3 2-3-16,0 1-3 16,-3 2 1-16,0 2-2 15,3 1-16-15,1 1-7 16,4 0-8-16,2 3-18 0,3-1-11 16,0 1-33-16,5-4 25 15,3-1 54-15,1 0 11 16,4-2 7-16,-2-3 14 15,-1 0 15-15,0 2 1 0,-3-1 11 16,1 3-8-16,1 0 3 16,1 3-9-16,-2 3-18 15,6 0-8-15,0 2-5 16,-4 6 2-16,3 5-1 16,-1-1 0-16,-1 1-1 15,-3-2 2-15,-3-3-1 0,-2-1-1 16,-1-3 0-16,-2-2 0 15,0-2 5-15,0 0 4 16,-5 0 3-16,-2-3-6 16,-3-7-2-16,2 0 0 15,1-6 3-15,-5-2 0 16,5-3-2-16,4-3-1 0,-2 1-1 16,3 2-4-16,2 2 2 15,0 4-3-15,0 2 0 16,5 3 2-16,4 6-1 0,6 4 1 15,0 0 1-15,0 0-2 16,2 5 0-16,4 7 0 16,-6-2 1-16,0 0 1 15,-1 0-1-15,3-2 0 16,-5-2 0-16,-1-5 1 16,-2-1-1-16,0 0 0 0,-6 0 1 15,1-5 0-15,-4-4 2 16,0-3 0-16,0-2-1 15,0-3 4-15,-7-1-2 16,0 0 1-16,0-3-3 16,-5 2 1-16,4 1 0 15,1 4-2-15,0 2 0 0,2 0 1 16,2 4-1-16,-1 4 0 16,4 0-1-16,0 2-3 15,8 2-2-15,4 0 3 16,2 5 1-16,6 3 0 15,1 3 1-15,-1 3-1 0,-1 0 1 16,-1 1-2-16,-6 3 1 16,-1-3-3-16,-10 3 0 15,-1-1-3-15,0 0-2 16,-10 1 3-16,-6-4-10 16,0-2-19-16,-4-2-19 0,2-7-16 15,2-3-23-15,2-9-75 16</inkml:trace>
  <inkml:trace contextRef="#ctx0" brushRef="#br0" timeOffset="134324.0651">31910 10251 369 0,'7'-4'-10'16,"0"-10"42"-16,-7 14-19 0,0 0-14 15,1 5-6-15,-1 15 5 16,0 5-1-16,4 7 3 16,-1 6 2-16,6 2 1 15,1 3-3-15,5-4 0 16,7-1 0-16,3-5 0 16,2-5 1-16,1-5-10 0,3-5-19 15,-1-9-23-15,-1-9-45 16,-2 0-40-16</inkml:trace>
  <inkml:trace contextRef="#ctx0" brushRef="#br0" timeOffset="135090.4117">32171 10479 194 0,'2'0'89'0,"-2"0"-36"16,0 0-19-16,0 0-19 16,0-7-6-16,0-2 2 15,-3-4-1-15,-5-1-2 16,-3-2 0-16,3-2-1 0,-7-5 1 16,3-1 3-16,-3-2-2 15,1 2 2-15,-1-2-2 16,4 2-3-16,3 4-2 15,1 3-3-15,2 7 1 0,4 1-2 16,1 7-3 0,0 2-4-16,6 0-9 0,8 11 8 15,2 5 5-15,5 3 0 16,3 3-8-16,3 1-1 16,0-1-12-16,0-4 1 15,-3-6 10-15,0-3 7 16,-6-3 1-16,-6-6 4 0,0 0 2 15,-5 0 9-15,-5-8 13 16,-2-4 6-16,0-5-12 16,-2-2-5-16,-8-4-4 15,0-2 1-15,-1-2-2 0,-4-3-2 16,1 3-1-16,0 0-3 16,0 4 0-16,0 5-3 15,4 4 2-15,1 5-7 16,2 4-9-16,1 5-12 15,3 0-40-15,3 2-61 16,0 4 8-16</inkml:trace>
  <inkml:trace contextRef="#ctx0" brushRef="#br0" timeOffset="135637.2441">32453 10215 330 0,'0'-7'-30'0,"0"2"36"0,0 1-3 16,0 4-9-16,2 0-28 0,-2 9 29 31,0 4 3-31,0 4 1 16,0 1 0-16,0 4 3 15,0-7-3-15,0 2-28 0,5-7-13 0,6-4-33 16</inkml:trace>
  <inkml:trace contextRef="#ctx0" brushRef="#br0" timeOffset="136184.0936">32518 10003 350 0,'-9'-9'-2'0,"3"-2"33"0,2 1-14 15,4 0-10-15,0 2-8 16,4-2-3-16,6 4 0 16,0-1 3-16,5 3 4 15,0 4-3-15,2 0 0 16,0 7 0-16,-2 5 0 16,1 3-3-16,-1 1 3 0,-5-2 0 15,-1 0 0-15,-4-3 1 16,0-2-5-16,-4-4-2 15,1 1-2-15,-2-4-8 0,0-2 10 16,0 0 3-16,0 0 13 16,0-2-6-16,-3-9-1 15,0 0 0-15,0-3-3 16,1-4 4-16,-2-2 1 16,1 1-3-16,1-1 2 15,-1-1-1-15,-3 3 0 16,3 4 1-16,-3 5 2 0,4 4 4 15,-3 3-2-15,3 2-4 16,2 2-5-16,0 8-8 16,0 6 3-16,9 4 2 15,4 1 2-15,1 0 3 16,4-3-7-16,0-2-16 0,5-3-20 16,-5-6-23-16,0-5-26 15,-5-2-63-15</inkml:trace>
  <inkml:trace contextRef="#ctx0" brushRef="#br0" timeOffset="136402.8119">32577 9608 353 0,'0'-18'-6'15,"0"4"35"-15,9 1-14 16,7 7-8-16,7 2-4 15,6 4 0-15,1 4 0 16,3 11-1-16,-1 14-2 16,-5 9-1-16,-4 13 3 15,-9 10-1-15,-4 9-7 16,-10 6-27-16,0 3-33 0,-15 1-33 16</inkml:trace>
  <inkml:trace contextRef="#ctx0" brushRef="#br0" timeOffset="136949.6377">30594 12971 342 0,'-10'11'14'15,"1"-4"3"-15,5 2-16 16,1 0-1-16,0-2 0 0,3 0-1 16,0 0 0-16,0-3 0 15,0-1-2-15,3-3 0 16,4 0-3-16,0-2 8 15,7-14 11-15,6-5 12 16,3-11-11-16,8-7-5 0,1-4-4 16,4 0 0-16,-2 2 0 15,-2 7-3-15,1 3-1 16,-6 9-2-16,-4 4-7 16,-3 5-5-16,-4 6-9 15,-4 5-35-15,-6 2-33 0,-6 6-13 16</inkml:trace>
  <inkml:trace contextRef="#ctx0" brushRef="#br0" timeOffset="137262.1142">30463 13474 345 0,'-10'5'46'0,"1"-5"-23"0,3 0-5 16,6-8 6-16,6-11-22 15,6-6 7-15,10-6-3 16,7-9 1-16,5-4-3 16,5-4-1-16,4 2-1 15,2 0 1-15,-2 6-2 0,1 4-1 16,-9 7-1-16,-1 6-1 15,-7 4-7-15,-3 4 0 16,-7 3-1-16,-2-3-13 16,-3 5-7-16,-3-6-4 15,-4-1-8-15,0-4-56 16,-3-2-63-16</inkml:trace>
  <inkml:trace contextRef="#ctx0" brushRef="#br0" timeOffset="137808.9535">30700 12619 396 0,'-8'0'11'0,"-2"0"9"15,5 0-7-15,3 0 3 16,2 0-10-16,2 0-17 16,11-2 4-16,-1 1 5 15,8-3 5-15,3-1-4 0,2-1-6 16,4-2 9-16,0-3-1 16,-2 2 2-16,2-2-2 15,-4 3 0-15,-4 0-3 16,-3 3-2-16,0-2 3 15,-3 3 1-15,-5 1 0 16,0 1 1-16,-2 0-1 0,1 2 0 16,-4 0 1-16,1 0-2 15,0 0 1-15,-1 0-1 16,0 4 1-16,-1 3 0 16,-3 2 0-16,4 2-1 0,-3 2 3 15,1 2-1-15,-1 4-1 16,-2 3 1-16,0 1-1 15,0 4 1-15,0 5 0 16,-5 4-1-16,-3 3 2 16,-5 9-1-16,-3 2 0 15,-5 4 0-15,3 1 1 16,-6-2-1-16,5-4 0 0,-1-3-2 16,3-5-12-16,1-7-43 15,2-7-70-15</inkml:trace>
  <inkml:trace contextRef="#ctx0" brushRef="#br0" timeOffset="138605.7818">31282 12382 245 0,'0'-10'74'0,"0"-7"-53"16,0 3-14-16,0-2-5 15,-1 0-1-15,-3-2 0 16,2 0 8-16,-2-1-3 0,1 3-2 15,-1 1 3-15,1 7 3 16,-1 2 2-16,1 2-1 16,-3 4-3-16,-3 4-6 15,0 10-4-15,-1 7-1 16,-4 8 2-16,1 2 1 16,6 1-1-16,0 2 0 0,7-2 0 15,0-5-3-15,10-2 1 16,4-4-3-16,3-2-3 15,0-4-3-15,3-5 5 16,0-2 1-16,-1-1 2 0,3-4 1 16,-3 1 4-16,-4-1 1 15,-3 3-2-15,-2-2 1 16,-5 3-2-16,-5 1-4 16,0 3 15-16,0 5 7 15,-13 2-3-15,-1 3-7 16,-6 5-4-16,1-2-1 0,-5 2-2 15,4-7-23-15,5-1-15 16,-2-9-49-16,3-8-14 16</inkml:trace>
  <inkml:trace contextRef="#ctx0" brushRef="#br0" timeOffset="139293.2186">31440 12477 279 0,'7'-11'26'0,"-5"-1"-24"16,0 1-2-16,-2 3-5 15,0-4 7-15,0 0 3 16,0-1-2-16,0-3-3 0,-4 2-14 15,-1 0 13-15,-2-3-4 16,-1 3 3-16,1 2 12 16,0 3 6-16,0 4-1 15,2 1 5-15,-5 4-3 16,3 0-14-16,0 12-3 0,1 3-1 16,-1 4 1-16,2 4-1 15,5-1-2-15,0 3 1 16,0-2-1-16,10-3 1 15,4-1 1-15,0-3-2 0,4-1 1 16,2-6 0-16,1-3 2 16,3-6-6-16,-1 0-18 15,1-13 0-15,-2-6-26 16,0-4 6-16,-2-2-5 16,-6-3 15-16,-2-1 10 15,-5 3 15-15,-7-1 34 0,0 0-5 16,-12 0-6-16,0 1 7 15,-4-1 6-15,-2 4 2 16,0 1 10-16,2 1-9 16,-1 7 8-16,5-1-8 15,2 8-6-15,-2 0-5 16,7 6-4-16,2-1-10 0,1 2-3 16,2 0-2-16,0 6-3 15,0 5-1-15,3 5 0 16,8 7 2-16,4-3 1 15,0 5 0-15,5-4 0 0,2-1 0 16,-3 0 1-16,1-6 0 16,-1-4 1-16,-2 0-6 15,-4-5-24-15,0-3-7 16,-5-2-14-16,-3 0-4 16,-3-11 3-16,-2-5-85 15</inkml:trace>
  <inkml:trace contextRef="#ctx0" brushRef="#br0" timeOffset="139496.3427">31544 11998 191 0,'-3'-8'104'0,"-3"3"-50"16,5 2-27-16,1 0-7 16,0 3-19-16,1 3-11 15,10 8 11-15,4 4 0 16,2 5-1-16,3 2 0 0,4 3 1 15,-3 2 0-15,0-2-10 16,1 0-22-16,-4-5-37 16,-2-8-21-16,-4-6-94 15</inkml:trace>
  <inkml:trace contextRef="#ctx0" brushRef="#br0" timeOffset="139902.577">31780 11935 354 0,'-12'-9'9'0,"4"1"17"16,1 5-14-16,1-1 0 15,-1 4-7-15,-1 0-4 16,2 3-1-16,-1 5-4 0,-4 3-2 15,3 0 4-15,5 6 1 16,-1-6 0-16,4 2-3 16,0-5-7-16,2-3-2 15,7 3 2-15,2-3 8 16,1 0 3-16,3-1 0 0,1 1 1 16,-1-1 1-16,0 2 0 15,-1-1-1-15,-6 2 0 16,-1-2-2-16,-2 3 1 15,-5 0-1-15,0 3 5 16,-1 1 3-16,-12 5-1 16,-1-2-2-16,-4 2-3 15,-2-5-6-15,3 1-23 0,-2-6-19 16,3-4-21-16,2-3-21 16</inkml:trace>
  <inkml:trace contextRef="#ctx0" brushRef="#br0" timeOffset="140199.454">31861 11633 345 0,'0'0'25'0,"0"0"-6"15,0 0-7-15,0 0-10 16,0 4-6-16,0 8-1 16,3 8 4-16,6 5 2 0,1 9-2 15,4 2 2-15,-1 1 1 16,6 2-2-16,-3-3 0 16,2-6 0-16,4-7-2 15,-1-5-20-15,0-5-8 0,1-8-6 16,-1-5-26-16,-3 0-15 15</inkml:trace>
  <inkml:trace contextRef="#ctx0" brushRef="#br0" timeOffset="141324.456">32020 11679 271 0,'-3'-1'65'0,"-1"-3"-30"0,2 1-9 16,0 1-11-16,2 2-6 16,0 0-7-16,0 0-7 15,4 0-8-15,3 9 12 16,4 2 3-16,-1 4-2 16,3 2 0-16,0 0 1 0,-4-1 0 15,2-1-1-15,-4-5 0 16,0-3 0-16,-4-1 1 15,3-2-2-15,-6-3-2 16,2-1 6-16,0 0 12 16,-2-3 13-16,0-8-10 0,0 0-9 15,2-5-6-15,-2 1-1 16,0-4 0-16,1 1-2 16,1 1 1-16,0 2-2 15,0 5-6-15,3 1-4 16,-2 3-6-16,2 3 6 15,5 3 1-15,1 0 1 0,-1 0-1 16,3 0 7-16,1 7-2 16,3-2-1-16,-3 1-5 15,2-3-11-15,-4-1-7 16,-2-2 22-16,-3 0-4 16,0 0 14-16,-4 2 3 15,1-7 0-15,-1-3-2 0,-1 1 0 16,-2-3 0-16,0-3 4 15,0 2 4-15,0-1-1 16,0 1 6-16,-5-2-1 16,0 1 0-16,-4-2-6 0,0 2 2 15,1-3-5-15,-2 1-3 16,1 1-3-16,0 1 0 16,2 1-6-16,0 4-7 15,1 3-19-15,6 1-19 16,-1 3-31-16,1 0-24 0</inkml:trace>
  <inkml:trace contextRef="#ctx0" brushRef="#br0" timeOffset="142277.49">32350 11510 184 0,'0'-3'12'0,"0"-3"11"15,3-1-6-15,-1 0 4 16,-2 0-16-16,0-4 1 0,1 2-4 16,-1 0-1-16,0-3 1 15,0-1-1-15,-3-1 4 16,-3 1 6-16,-1 1 2 15,2 1 1-15,-1 4-5 0,3 2-1 16,-3 1-3-16,2 3-5 16,1 1 1-16,-3 0-1 15,5 5 0-15,-3 7 0 16,3 4-1-16,1 4 1 16,0-1-1-16,0 3 1 15,3-3-3-15,6 5 1 16,-1-6 1-16,4-1 0 0,0-2 0 15,-1-4-4-15,2-3-7 16,-5-4 5-16,4-4 2 16,-4 0 1-16,1-2 6 15,-2-6 4-15,3-7-2 16,-3-1-1-16,0-2-2 0,-1-1 0 16,1-5 0-16,-6 1 0 15,3-2 0-15,-4 2 0 16,2 0 1-16,-2 3 5 15,3 4 1-15,-1 4 0 0,0 2-6 16,3 9 2-16,-2 1-6 16,2 0-2-16,-3 11 0 15,3 5 6-15,0-2 4 16,-3 6-5-16,1-3 0 16,-1 0 0-16,0-7-11 15,-2-1-7-15,1-4-2 16,-1-1-1-16,0-4 5 0,0 0 13 15,-1-2-34-15,-3-7-7 16,-1-5 6-16,0-2 26 16,-2-5 22-16,1-1 8 15,0-5-4-15,3-1-7 0,-2-2 2 16,1 1 0-16,1-2 4 16,-1 4 5-16,0 4 7 15,2 8 13-15,0-3-16 16,2 9-7-16,0 1 2 15,2 5-9-15,8 3-9 0,2 0 0 16,5 11-3-16,0 1 0 16,0 9 3-16,-4-2-2 15,6 2-14-15,-11 2-33 16,-1-4-27-16,-7-1-20 16</inkml:trace>
  <inkml:trace contextRef="#ctx0" brushRef="#br0" timeOffset="142449.3904">32340 11292 412 0,'0'-11'6'16,"1"-2"5"-16,13-2-9 16,3 1 0-16,7-6-6 15,4 4-16-15,3 0-20 16,-1 2-58-16,-1-1-25 0</inkml:trace>
  <inkml:trace contextRef="#ctx0" brushRef="#br0" timeOffset="142636.8441">32781 11099 376 0,'10'15'34'0,"-8"-3"-36"15,-2 11 4-15,3 1-1 16,0 4 1-16,1 2-2 16,-2-1 0-16,-2 0-33 15,1-6-34-15,-1-4-30 0,0-4-41 16</inkml:trace>
  <inkml:trace contextRef="#ctx0" brushRef="#br0" timeOffset="143230.56">32733 10991 198 0,'-7'-9'95'15,"1"0"-53"-15,1-2-21 16,7 3-13-16,-2-2-9 0,0 5-6 15,3-2 11-15,7 4-5 16,-2 0 1-16,5 3 0 16,0 0-3-16,-1 8-7 15,1 2 7-15,-3 4 2 16,3-3 3-16,-2 0-2 0,-2 0 0 16,-1-6-4-16,2 0-11 15,-3-3-28-15,-3 0-8 16,-1-2 30-16,-1 0 19 15,-2-6 4-15,0-2-2 16,0-5 5-16,0 1 12 16,-2-5 15-16,0 2-15 0,2-1 0 15,0 2 2-15,0 1-10 16,0 4 7-16,0 3 5 16,0 5-12-16,0 1-3 15,0 0-8-15,0 0-4 0,4 7 4 16,3 5-1-16,1 1 1 15,0 1-22-15,3 1-34 16,0-7-23-16,0-1-46 16</inkml:trace>
  <inkml:trace contextRef="#ctx0" brushRef="#br0" timeOffset="143402.41">33042 10886 302 0,'4'0'26'0,"-1"7"-41"16,2 5 16-16,-1 8-3 15,0-2-26-15,-2 1-38 16,0-5-42-16</inkml:trace>
  <inkml:trace contextRef="#ctx0" brushRef="#br0" timeOffset="146183.5909">33198 10782 168 0,'-3'0'24'0,"1"0"2"16,0 0-6-16,-3 0 6 16,5-2 12-16,-3-2-15 0,3 4-13 15,0-1-9-15,0 0 3 16,0-1-4-16,0 0 2 16,0 0 0-16,0-2 0 15,0 1 9-15,0-1-3 16,0-1 2-16,3 0 3 0,-3-1-5 15,0-1 5-15,-4-1-4 16,2 4-5-16,-2-4-1 16,1 1-1-16,1 0 1 15,-1-1 1-15,-1 2 1 16,1-1-1-16,1 2 0 16,-2-1 1-16,3 2 0 0,-2 1-2 15,3-1-1-15,-2 2-1 16,2-1-1-16,-1 3 1 15,-1-3 0-15,0 1 0 16,-1 1 0-16,3-2 1 16,0 2-2-16,-2-1 2 0,2 2-1 15,0 0-1-15,0 0 0 16,0 0-1-16,0 0 0 16,2 0-1-16,3 0 2 15,3 0 0-15,0 2 0 0,3 3 0 16,6 2 0-16,-2 1-1 15,0 2-1-15,2 0-4 16,2-3-2-16,-5 0 0 16,4-4 1-16,-8 0 0 15,0-3 4-15,-3 0 3 16,-3 0 0-16,-3 0 1 16,-1 0 1-16,0-2 1 0,0-2 4 15,0-5 3-15,-3 1-3 16,-4-4 0-16,-3-3 0 15,-2 0-1-15,-1 0-3 16,2 0-1-16,1 1-1 16,-1 1-1-16,4 7 1 0,0 0-2 15,2 1-2-15,1 3-14 16,4 2-6-16,0 0-18 16,0 0-56-16,0 6 27 15,0-3 14-15,0 2-53 0</inkml:trace>
  <inkml:trace contextRef="#ctx0" brushRef="#br0" timeOffset="147011.656">33339 10567 251 0,'0'0'10'0,"0"-6"42"16,-5 2-30-16,5 1-3 16,0 1-13-16,-2 0-5 0,2 2-2 15,0 0-25-15,0 0-20 16,0 0 19-16,0 2 27 15,2 4 0-15,3 3 1 16,0-1 1-16,0 1-4 16,2 3 4-16,0-4-4 15,4 1 2-15,0-2-5 0,-1-2 12 16,0-1-4-16,0-4-22 16,1 0 27-16,-3 0-4 15,-3 0 0-15,0-1-1 16,-1-5-1-16,-4-1 5 15,1-1 9-15,-1 0 3 16,-1-1 1-16,-6-1-12 0,-5 4 4 16,2-1-8-16,-7-2-2 15,3 6-1-15,2-2-4 16,-1 2 1-16,4-1 2 16,2 1 0-16,4-2 1 0,-2-2-2 15,5-1-2-15,0 1 1 16,0-2-1-16,0 1 9 15,3-2-2-15,4 3 2 16,4-4-4-16,2 6 0 16,-3-2-3-16,2 3 0 0,0 2 2 15,0 2-2 1,-2 0-1-16,0 6-10 0,-1 3 10 16,-1 1 1-16,0 1 0 15,-2 0 1-15,-3-3 0 16,-1 0-2-16,-1-4-1 15,-1-1-3-15,0 1 5 16,0-3 2-16,0-1 7 0,-1 0-6 16,-3 0-1-16,-1 0 1 15,-1-5-1-15,4-2 4 16,2-2 6-16,0-2-2 16,0 3-3-16,0-2-6 0,2 3-5 15,4 0 2-15,3 6 6 16,-1 1-7-16,4 0-5 15,-3 5-10-15,1 5 2 16,3 1-16-16,-4 2-13 16,-2-4 2-16,0 0-23 15,2-6-10-15</inkml:trace>
  <inkml:trace contextRef="#ctx0" brushRef="#br0" timeOffset="147027.2881">33570 10524 7 0,'5'0'-6'0,"-3"0"5"16</inkml:trace>
  <inkml:trace contextRef="#ctx0" brushRef="#br0" timeOffset="147371.0221">33580 10454 83 0,'-5'-12'40'16,"-2"-1"-8"-16,0 1-19 16,0 1-6-16,1-2-5 15,-1 5-2-15,4-2 15 16,-1 3-11-16,2 4-2 0,-1-1-2 16,1 1 0-16,-1 1-7 15,-2-1-3-15,0 1-6 16,3 0 3-16,0-4 2 15,-1 1 3-15,3 0 5 16,0-2-2-16,0-4 23 16,0 1 14-16,0 1 2 15,2-2 6-15,5 0-11 0,6 2 7 16,4 0-7-16,7 2-2 16,10 0 0-16,3 7-6 15,5 0-9-15,-6 9-8 16,3 8-4-16,-6 8-2 0,-10 10 1 15,-7 4 1-15,-7 5 0 16,-9 5 0-16,-13-4 1 16,-9-3-17-16,-11-9-21 15</inkml:trace>
  <inkml:trace contextRef="#ctx0" brushRef="#br0" timeOffset="148574.056">31077 13454 365 0,'0'0'17'0,"0"-4"-10"16,0-2-9-16,0-2-4 15,9-1 0-15,6-3 6 16,4-3 0-16,5-8-2 0,4-2 2 16,1-5 0-16,7-3-3 15,4-9-1-15,5-1-1 16,5-8-5-16,5-5 8 16,4-2-7-16,10-4-1 15,1-5-1-15,3 3 4 16,3-2 4-16,5 2 8 0,-4-1-4 15,2-1 0-15,2 0 0 16,4-3-2-16,-1-2 1 16,2-1-1-16,7 1-11 0,-1 1 12 15,-1 2 0-15,-6 5 7 16,-2-2 1-16,-8 6-1 16,1 6 3-16,-8-1 0 15,-2 4 4-15,-1 4 0 16,-1 3 1-16,-6 2-6 15,-4 2 1-15,-6 3 4 0,-3 2-4 16,-4 2-1-16,-5 0-1 16,-7 5-3-16,-4 2 0 15,-5 4-1-15,-6 5-4 16,-3 5 1-16,-7 4-1 16,-1 2 0-16,-3 1-13 0,0 2-15 15,0 0-30-15,-8-1-87 16</inkml:trace>
  <inkml:trace contextRef="#ctx0" brushRef="#br0" timeOffset="152808.3331">17800 11644 231 0,'2'0'33'0,"-2"0"-6"16,0 0-23-16,0 0-9 15,2 0 0-15,1 2 5 16,1 3 0-16,4 4 0 0,-3 2 0 16,0 0 0-16,2 3 0 15,-2 0 1-15,0 0 0 16,2 0-1-16,-2-1 0 16,-2 0 0-16,1-1-4 15,1-2-14-15,-3 3 15 16,1 2 1-16,-1-1 0 15,1-2 2-15,-3 2 0 0,0 3-1 16,0-5 2-16,0-2-1 16,0 1 0-16,0-1 1 15,0-4-1-15,-5 0 1 16,0 0 0-16,-2-3 0 0,0 0 5 16,-3 0 3-16,2 3-3 15,-1 0-5-15,-1-1 12 16,-2 2-9-16,0-2 0 15,-1 3 1-15,1-1 1 16,3-2 2-16,-6-2 1 0,5 2-3 16,1 1 1-16,-3 0 1 15,4-2-5-15,3-3 1 16,-1 2-2-16,0-1-2 16,3 1 0-16,-1 2 0 15,2-4 0-15,1 3-2 16,-1-2 2-16,2 1 0 0,-3 0 0 15,1-1 2-15,0 2-5 16,0 3 4-16,-1 0-1 16,-2 2 2-16,0 4-4 15,2-2 4-15,-3 6-4 0,1-3 4 16,0 4-2-16,0 0-2 16,-3 1 4-16,-3 1-4 15,3 2 1-15,-5 0-1 16,-3 6 0-16,-2-2 0 15,-3 3 1-15,1 3 1 0,-2 2-5 16,-5 2-2 0,1-1-8-16,-2 1 0 0,-3-2-3 15,-1 1 12-15,0-1 4 16,-4 2 1-16,0 0 1 16,-1 1 0-16,-5 6 0 15,2 0 0-15,-1 5 0 16,-1-1-1-16,1 0-1 0,-3 2-7 15,-3-1 9-15,1 0 0 16,-1 2 0-16,0 2 0 16,0 0-1-16,1-1 1 0,1-1 0 15,2 0 1-15,-3-4-1 16,6 1 0-16,-6-1 0 16,5 1 0-16,5-1 0 15,-1 0 0-15,3-1 0 16,2 0 1-16,1-5-1 15,2 0 1-15,4-5 1 0,3-5 3 16,3-3-2-16,4-4-2 16,5-3 1-16,-2-2-2 15,5-2 0-15,2-2 0 16,0 1 0-16,0 1 0 16,3-4 0-16,-3 3-2 15,5-7-12-15,0-2-23 0,0-4-32 16</inkml:trace>
  <inkml:trace contextRef="#ctx0" brushRef="#br0" timeOffset="153886.3719">17861 12314 209 0,'-5'0'6'0,"-2"0"36"16,3 0-24-16,0 0 2 15,2 0-8-15,1 0-1 16,1 0-8-16,0 0-5 0,0 0-3 16,0 0 0-16,7 0 5 15,-1 2 0-15,2 2-2 16,3 1 4-16,-1 0-4 16,3 2 2-16,0 3 0 15,5-2 0-15,-1 3 0 16,2 2 0-16,3 1-1 15,1 5 1-15,2 1 1 0,0 2 1 16,2 3-1-16,0 1 1 16,0 3-1-16,2 1 0 15,1 2 0-15,3 0 1 16,2 4-1-16,3 0 0 0,-1 3 0 16,5 2 2-16,-6 2-2 15,0-2-1-15,-2 0 1 16,-4-2 0-16,1 0-1 15,-4-5 1-15,0 0-2 16,0-2 2-16,0 0 0 0,0 0-1 16,-1 3 0-16,1-2 2 15,-1 3-2-15,-1 2 0 16,2-6 1-16,0-1 0 16,0-6-1-16,-1-2-2 15,3-4 5-15,2-2 9 16,1 5-9-16,1-1 0 0,1 4-1 15,0 1-2-15,-2 5 2 16,2 3 0-16,-1 1-1 16,-5 1 0-16,3 0-2 15,-4-5 1-15,2-3 2 0,-2-5-4 16,-3-2 3 0,3-1-2-16,0 3 1 0,-1 1 2 15,-1 2 2-15,-1 5 9 16,-2 1-9-16,0 0-1 15,-2-2 0-15,-2-1-1 16,-4-4-1-16,-1-6 0 0,-5-2-1 16,2-3-14-16,-7-5-24 15,-1 0-31-15,-2-2-57 16</inkml:trace>
  <inkml:trace contextRef="#ctx0" brushRef="#br0" timeOffset="155355.0128">16328 14137 191 0,'0'-3'15'16,"0"-4"11"-16,0 1-22 0,0 3-4 15,0-2 1-15,0 1 2 16,0 0-2-16,-2-1 0 16,0 3-1-16,0 0 0 15,1-1 0-15,-3 3 1 0,1 0 0 16,-3 0 8-16,-2 0-4 16,1 0 4-16,-3 5-3 15,0 2-2-15,-2 6 0 16,0 1-1-16,-6 2-1 15,-6 4 0-15,-1-1 0 16,-3 5-1-16,-1 1 0 16,0-2 4-16,1 0 1 0,1-2 6 15,1-1-1-15,4-4 1 16,5-2-8-16,2 1-2 16,3-7-1-16,3 3-1 15,1-4 1-15,5-1-1 0,1-3-2 16,0 1-9-16,2-3-24 15,0 1-17-15,0-2 19 16,0 0-3-16,2 0-51 16</inkml:trace>
  <inkml:trace contextRef="#ctx0" brushRef="#br0" timeOffset="157620.4792">16053 14328 28 0,'7'0'42'0,"-3"0"-21"16,-4-2-1-16,0 1 13 15,0-1 36-15,0-2-42 16,-2 1-10-16,-7-2-3 16,-2-1-4-16,-5-1-6 15,-3 2 6-15,-2-1-2 0,0 1-5 16,-7 1 3-16,2-1 1 15,-4 1 2-15,-4 1-1 16,-3 0 2-16,0 1-3 16,-4 2-2-16,-3 0 0 0,3 0 1 15,0 0-2-15,1 3 22 16,-1 2-18-16,0 4-5 16,1-1-2-16,0 0 1 15,0 3 0-15,2 0-1 16,-2-1 2-16,2 3-2 0,3 1-1 15,-3 1 1-15,2-1 0 16,-2-2-1-16,2 1 1 16,-1 1-2-16,1-3 2 15,0 0-1-15,2-3 1 16,1 1-3-16,1-1 3 16,3-3-1-16,-3-2-1 15,1 1 1-15,-1-2 0 0,-2 2 0 16,0 1 0-16,0-2 0 15,1 4 0-15,3 0 1 16,1 4-1-16,4 0 1 0,-1-2-1 16,4 3-4-16,2 1-1 15,0-1 2-15,2-2-1 16,2 0-2-16,2 2 0 16,-1-1-1-16,3 0 6 15,-1-1 1-15,4 5-1 16,-2-5 0-16,4 7 1 0,-1-4-1 15,3 4 0-15,0-1-1 16,2-2 2-16,3 1-1 16,0-6 0-16,0 2-1 15,0 1-1-15,5-4 1 16,3 3 0-16,2-3 0 16,1 2 1-16,-1 1-2 0,3-3 1 15,-1 1 0-15,1 1 0 16,1-2 0-16,3-1 0 15,-1 4 1-15,2-3 0 16,-1 4 2-16,4 2-1 0,4 0-1 16,0 0 2-16,1 3-1 15,3 0 0-15,-2-1 0 16,2 2 0-16,0-2 1 16,-2 0-2-16,2 1 2 15,-4-2-1-15,2 3 0 16,-4-4 0-16,4 4 0 0,0-1 0 15,1 0 0-15,1-1 0 16,0-1 0-16,0-1-2 16,0-6-1-16,1 4 1 15,1-6 1-15,-1 0 2 16,-1-2-2-16,0-1 2 0,0 1-2 16,-1-2 1-16,0-1 2 15,5 3-1-15,0-2-1 16,-1 1 0-16,2 0 0 15,-2 1 1-15,2 0-1 0,-3 1 0 16,1 0 0-16,-1-1 0 16,-1 2 2-16,2-5-5 15,2 3-1-15,-1-4 4 16,4 2 1-16,3-2-1 16,1 0 1-16,0 0-1 15,0 0 1-15,0 0-2 0,0 0-1 16,1 0 2-16,0 0-2 15,3 0 3-15,4 0 1 16,-7-2-2-16,4 0 1 16,-2 0-1-16,-2 2 0 15,3 0 0-15,-5 0 1 16,2 0-1-16,1 0 0 0,4 0 0 16,-4 2 1-16,1 2-1 15,-3-2 0-15,-4-1 0 16,1-1 0-16,-4 0 0 15,-1 0-1-15,-1 0 1 0,-1 0 0 16,-1 0 0-16,-2 0 1 16,3 0-1-16,-3 6 0 15,-1-1 0-15,0-2 0 16,-1 3 0-16,-3-4 0 16,0-2-1-16,-1 0 0 15,0 0-5-15,-2 0 9 0,-5 0-3 16,9-4 1-16,-8-2-1 15,2 3 0-15,2-2 0 16,1-2-6-16,3 0 6 16,-3-1 2-16,5 0 0 15,-2-4-2-15,1 2-3 16,2-4 0-16,-1-2 4 0,-1 0 0 16,-2-2 2-16,0-2-10 15,-1 1 12-15,0-1-6 16,-6 0-3-16,2 0 3 0,-2 1 0 15,0-4 2-15,0-2-3 16,-1 0 1-16,2 0-1 16,0-2 7-16,-3 2-4 15,1 2 1-15,-5 3-10 16,-3-1 5-16,1 1 1 16,-5 4 3-16,-1 2-1 15,0 0 1-15,-2 2 7 0,0 0 2 16,0 0-2-16,-2-2-2 15,-5 0-1-15,-1-3-4 16,1 2-1-16,2-4 0 16,-5 2 0-16,0 3 1 0,0-2 1 15,-1 0-1-15,-6 0 0 16,2-1-1-16,-4 0 1 16,-2-3 0-16,-5-1-1 15,-3-1-2-15,2-1 3 16,-4 2-2-16,1-1 1 0,-1 1 8 15,1 3-4-15,-3 2 3 16,3 2 0-16,-4 3 5 16,0 2-7-16,-1 4-5 15,-1 1 3-15,-5 1-3 16,-1-1 4-16,-2 1-2 16,-5-5-1-16,-3 1 0 0,-4-1-1 15,1-2-1-15,0 1 1 16,2 6 1-16,1 3-1 15,1 0-11-15,5 5 17 16,-1 8-5-16,-1-1-2 16,-1 1 5-16,3-4-1 0,-1 1-2 15,-2-5 1-15,-2-2-2 16,-4-1 1-16,-2-2-1 16,-3 0 1-16,-1 0-1 15,0 1 1-15,5 4 0 16,3 6 4-16,4 2-1 0,7 1-3 15,6 2 0-15,9 0-1 16,7 0-3-16,9 0-45 16,3-7-44-16,7-3-37 15</inkml:trace>
  <inkml:trace contextRef="#ctx0" brushRef="#br0" timeOffset="158964.137">18504 11419 51 0,'0'-2'168'0,"0"-1"-136"16,0-2-6-16,0 1 2 16,0 0-14-16,0 0-7 15,0-1-3-15,2 0-1 0,1-1 0 16,1 3-1-16,1-2 0 15,3 1-1-15,1 2-1 16,1 2-6-16,2 0 6 16,0 0-1-16,6 0 3 0,1 0-2 15,5 0 0-15,5 0 0 16,1 0-1-16,4-2 1 16,0 2 1-16,2 0-1 15,-4 0 2-15,2 0-2 16,-7 6 1-16,-1 1-1 15,-5-4 0-15,-5 1-1 16,-3-2 1-16,-4-2-3 0,-4 0 4 16,-3-6 2-16,-2-2-1 15,0-5 1-15,-11 1 1 16,-7-3-3-16,-1 1 13 16,-8 4-7-16,0 0 1 0,-5 3-4 15,-2 2-1-15,0-1 2 16,0 5-1-16,-1-1-1 15,4-1 1-15,5 1 0 16,1-2 3-16,3 0 2 0,3 3-4 16,4-3 1-16,4 2 0 15,2 2-2-15,3 0-3 16,3 0-1-16,3 0-1 16,0 6-5-16,3 3-1 15,8 1 3-15,7 6 4 16,4 0 0-16,3 4 0 15,3 0 1-15,5 0-3 0,0-3-3 16,1 0 0-16,-4-7 0 16,-1 1 2-16,-5-4 1 15,-2-3 2-15,-7-3 1 16,-4 3-2-16,-4-4-1 16,-4 1-3-16,0-1 5 0,-3 0 1 15,0 0 6-15,-5-1-2 16,-7-4-3-16,-5-3-2 15,-7-1 0-15,1-1 0 16,-10-1 2-16,1-3-2 0,0 0 0 16,1-1 1-16,4 3-1 15,2 1 0-15,3 4 1 16,8 2-1-16,-1 3-1 16,8 2 2-16,2 0-1 15,3 0-2-15,2 0-22 0,0 7-43 16,9 2 21-16,6 0-4 15,2-2-28-15</inkml:trace>
  <inkml:trace contextRef="#ctx0" brushRef="#br0" timeOffset="159839.0685">18584 11459 124 0,'-5'0'21'0,"0"-2"11"15,3-2-13-15,0 0-5 16,2 1-5-16,0-2-12 15,0 1 14-15,0-2-7 16,4 1-3-16,3 1 1 16,4 1-2-16,-2-1-2 15,3 4 1-15,3 0 1 0,1 0 0 16,0 0 0-16,3 6-14 16,-4 1 15-16,2 2-2 15,-3-4 2-15,-2-1-1 16,1-1 0-16,-4-1 0 15,-2-2 0-15,-4 0 0 0,0 0 13 16,-3 0-13-16,0-2 7 16,-4-3 4-16,-7-2-7 15,-3-2-2-15,-2-4 0 16,-6 5-1-16,1-3-1 16,-3 0 6-16,-1 4 4 0,3 4 7 15,5-1 5-15,-2 2-5 16,7 2-4-16,1 0-5 15,4 0-4-15,3 0-4 16,3 0 0-16,1 0-2 16,0 2-6-16,1 2-5 15,6-1 7-15,5 2 3 0,2-1 1 16,4 1 2-16,-1-1 0 16,2-1-4-16,-2 1-3 15,2 2-17-15,-3-3 16 16,-2-1-14-16,-3 1-11 0,-4-1-2 15,-3 0-53-15</inkml:trace>
  <inkml:trace contextRef="#ctx0" brushRef="#br0" timeOffset="160260.9144">18659 11464 204 0,'-4'0'6'0,"-4"0"-2"15,3 0-2-15,0-2 0 16,1 0-2-16,-1 1 0 15,-2 1 1-15,1-2-1 16,2 2 1-16,-1 0-2 0,2 2-2 16,-4 6-15-16,0 3-26 15,-3 2-35-15</inkml:trace>
  <inkml:trace contextRef="#ctx0" brushRef="#br0" timeOffset="161401.6695">15827 15159 161 0,'-2'0'8'0,"0"0"2"16,1 0-7-16,1 0 0 16,0 0-5-16,0 0 1 0,3 0-2 15,4-1 0-15,3-5-2 16,0-3 16-16,2 2-1 16,3-2-7-16,1 0 11 15,2 4-12-15,0 0 1 16,0-1-1-16,4 5-8 0,0 1 4 15,2 0 3-15,3 0 0 16,4 0 0-16,-1 3 2 16,4 6-1-16,2-2 0 15,1 4-1-15,4 1 0 16,-2-1 0-16,2-2-1 16,-1 2 2-16,-1-1-2 0,0-3 1 15,1 1 2-15,-4 1 12 16,-3-4-10-16,-1 0 1 15,-3-2-3-15,-2-3-1 16,-1 0 1-16,-4 0 0 0,0-8-2 16,-5-1 3-16,-2-2-4 15,-5 1-14-15,-3-1-14 16,-4 2-24-16,-3 2-14 16</inkml:trace>
  <inkml:trace contextRef="#ctx0" brushRef="#br0" timeOffset="161761.0132">16351 15284 229 0,'-10'2'7'15,"0"-2"21"-15,5 0-15 16,3 0 8-16,2 0-13 15,0-3-25-15,7-7 18 16,6 2 0-16,6-3 1 0,5-2 0 16,5 1-2-16,5-1 2 15,1 5-4-15,6-1 2 16,-4 1-2-16,1 3 2 16,-3 0 0-16,-1 1 2 15,0 1-4-15,-1 1 2 0,-3-2 0 16,1 1 0-16,-4 1 0 15,0-3 2-15,-2 1-2 16,-1-1 0-16,-3-1-7 16,-1-1-17-16,-5 2-24 15,-3 1-10-15,-7 1-21 16</inkml:trace>
  <inkml:trace contextRef="#ctx0" brushRef="#br0" timeOffset="162073.4742">16577 15256 165 0,'2'2'14'15,"7"1"-18"-15,5 1 1 16,5-1 5-16,3 2 2 16,5 3-2-16,4-3 2 15,1 0 0-15,2 1-2 16,-3-4-1-16,-3-1-1 0,0-1-1 16,-5 0 0-16,-4 0 4 15,-4 0-1-15,-2-1-1 16,-4-1 2-16,-6 0-21 15,-3 2-40-15</inkml:trace>
  <inkml:trace contextRef="#ctx0" brushRef="#br0" timeOffset="162573.5275">16737 15271 27 0,'0'0'6'16,"0"0"-5"-16,0 0-7 15,0 0 11-15,0 0 22 16,0 0 12-16,0 0 4 16,0 0-13-16,-4 0-9 0,2 0-5 15,1 0-2-15,-1 0 3 16,0 0 7-16,0 0-3 15,2 0-4-15,-1 0-3 16,-1-1-9-16,0-1 0 16,2 0 1-16,0 2 2 15,0 0 2-15,0 0 0 0,-1 0-9 16,1 0-5-16,0 0-9 16,0 0-31-16,0 0 8 15,0 0 10-15,-2 2 1 16,-2 0-17-16,-2-2-36 0</inkml:trace>
  <inkml:trace contextRef="#ctx0" brushRef="#br0" timeOffset="163245.3156">16458 15525 166 0,'0'-5'-1'0,"0"0"16"16,0-1-4-16,-1 2 6 0,-3 3 7 15,2-3 4-15,2 3-12 16,0 1-6-16,0 0-8 16,0 0-4-16,0 0-20 15,0 10 2-15,0 6 21 0,2 6 1 16,2 4-1-16,-1 5-1 15,3 2 0-15,-1 5 1 16,-1-2-1-16,-1-4 1 16,1-3-1-16,-1-3 1 15,-1-5-2-15,2-6 2 16,-2-5 1-16,-2-4-2 0,2-1 0 16,-2-3 1-16,0 0-1 15,0 0 0-15,2-2 0 16,-2 0 0-16,2 1-3 15,-2-1 2-15,1 0-18 16,-1 0-14-16,0 0-22 16,0 2-24-16</inkml:trace>
  <inkml:trace contextRef="#ctx0" brushRef="#br0" timeOffset="163589.0806">16375 16173 58 0,'1'2'28'15,"3"-1"-28"-15,-1-1 0 16,3 0-2-16,-3 0-5 16,2-4 10-16,1-8 4 0,-2 0 11 15,1-3-16-15,-1 1 3 16,-1-3-5-16,2 4-21 15,-1 4-17-15</inkml:trace>
  <inkml:trace contextRef="#ctx0" brushRef="#br0" timeOffset="163682.7886">16434 16064 43 0,'0'0'48'0,"0"0"-37"16,0 0-9-16,0 0-1 16,0 0-1-16,0 0 1 15,0 0-7-15,0-2-13 16</inkml:trace>
  <inkml:trace contextRef="#ctx0" brushRef="#br0" timeOffset="164417.1198">16400 15672 161 0,'-10'3'16'16,"2"-1"1"-16,1 0-6 0,-1 0-6 16,3-1-1-16,1 1-2 15,4-2-1-15,0 0 0 16,0 0-5-16,0 0-65 16,0 0 4-16,0 0-15 15</inkml:trace>
  <inkml:trace contextRef="#ctx0" brushRef="#br0" timeOffset="168354.3228">18170 14336 86 0,'-5'-10'81'0,"-4"3"-65"15,-2 1 6-15,-3-2-8 16,1 4 1-16,-1 1 6 16,-5 3-9-16,2 0-4 15,-3 0 0-15,0 0-4 0,-3 2-4 16,0 3 3-16,1 1-2 15,-2-1 0-15,5 4 2 16,-3 2 1-16,4 3-2 16,2 2-3-16,1 4 1 15,3 1 0-15,2 2 0 16,3 4-1-16,-1-4 1 0,3 2-1 16,3 0 1-16,2 2-1 15,0-1 1-15,0 3-2 16,2 4 0-16,5 2 1 15,1 5 2-15,-2 2-1 16,3-2 0-16,0 2 0 0,-1-3-1 16,2-2 2-16,-1-3-1 15,-2-2-1-15,4 1 2 16,0-4-1-16,0 4-1 16,0-3 0-16,2 2 0 0,2-1 0 15,1 1 1-15,1-4 0 16,0-1 0-16,3-2-2 15,0-2 1-15,-2-3 1 16,3-2-1-16,1 0 0 16,-1-6 0-16,3 2 0 15,1-1 1-15,2-2 0 0,2-1 1 16,3 1-1-16,2 0 3 16,2-4 0-16,5 4 0 15,-1-4-3-15,-1 2 0 16,2-6 1-16,-4 2 1 15,4-3-5-15,-2-2 3 16,2 0 0-16,1 0 5 0,1-3-2 16,2-1-1-16,0 1 1 15,2 3-1-15,-1 0-2 16,1 0 2-16,3 0-1 16,-1 0-1-16,3 0 1 0,-4 0 0 15,-2 0-1-15,-4 0 1 16,4 0-1-16,-5 0 2 15,1 0-2-15,4 0 0 16,-4 3 2-16,4 4-1 16,-2-1 4-16,1 1-3 0,-2-4-1 15,0 1-1-15,-1 0 1 16,1-1-1-16,-4 1 1 16,3 3 1-16,-3 0-1 15,-1 2 0-15,1 1-1 16,-2-1 1-16,-2-1 0 0,3-1-1 15,-2-4 1-15,3 1 0 16,1-1-1-16,-1 1 0 16,4 0 2-16,-5-1-2 15,2 4 0-15,-5-3 0 16,1-1 1-16,2 1-1 0,-2-2 0 16,4-2-7-16,1 0 8 15,2 0-2-15,0 0 4 16,-2 0-2-16,1 0 1 15,-1 2-2-15,-4-1 1 16,2-1-1-16,-3 0 0 16,3 0-1-16,-2 0-3 0,1-7 3 15,-1 0 3-15,-2-2-1 16,-1 2-1-16,0 0-1 16,2 2 1-16,-4 1 0 15,1-3 0-15,-1 3 0 16,5-1 0-16,-2-1-1 0,-1 0-8 15,0 0 3-15,-3-3-7 16,1 2-1-16,-3 0 1 16,0-2 10-16,0 0 2 15,1 0 1-15,-1 0 0 16,3 0 1-16,-3-1-1 0,3 0-12 16,-3 4-8-16,-1-5 7 15,-1 4-2-15,2-4 16 16,-4 0-1-16,2 1-3 15,0-5 9-15,-1 1 0 16,-2-4-1-16,1 2-1 16,2-4-3-16,-1 1-3 0,-3-3 3 15,-2 3-8-15,1-3-15 16,-2 1-1-16,-4 1 11 16,-5-1 9-16,-1 0 3 15,-3 1 9-15,-5 0 5 0,-2 0 14 16,0-2-11-16,-2-2 1 15,-8-1-2-15,1-3 4 16,-2-3-9-16,-1-1-8 16,0 1-3-16,-2 3 0 15,0 0-4-15,-2 2-1 16,0 4 1-16,-4 0 2 0,0 1 3 16,3 0 4-16,-4-4 0 15,1-5-1-15,1 0-4 16,1-1-1-16,2 0-2 15,3 3 5-15,-1 3 19 16,1 5-4-16,4 3-13 0,-1 2-4 16,2 3 2-16,-1-3-1 15,-3 5-1-15,-1 1-2 16,3 0 2-16,-7 2 1 16,3-1 7-16,2 1-3 15,-3 2 0-15,3 0 1 0,0 1 0 16,0 0-6-16,-3 1 3 15,3-1-2-15,0 1-4 16,-3 1-3-16,-1-1-1 16,0-1-2-16,2-2 7 15,-3 3 2-15,2-2 0 0,-2 1 2 16,1-1-1-16,-4 0 2 16,0 1 1-16,-1-2 1 15,-4 1-2-15,-2 0 0 16,-4-2 0-16,-1-2-1 15,-4 2 1-15,2-2 1 0,-6-2-4 16,4 2 0-16,1-2 1 16,-3 4 3-16,4-2 4 15,-3 6-3-15,3-1-3 16,0 4-3-16,-1 0 2 16,-1 0-1-16,2 0-3 15,0 0 1-15,-2-1-7 0,-1-5 9 16,0 1 0-16,-2-2 0 15,-2 1-1-15,-1 1 0 16,-1 0-4-16,1 1 4 16,1 2 1-16,2 0 0 15,0 2 0-15,-2 0 1 0,0 0-2 16,-1 0 1-16,-4 0 1 16,-2-1-1-16,-1-3 0 15,1 2 0-15,0-1 1 16,-1 1 0-16,-3 0 0 15,3 2 1-15,2 0 1 16,-1 0 2-16,3 0 3 0,2 0-4 16,2 0-2-16,-1 4-1 15,0-4 0-15,-1 0-1 16,-4 0-1-16,1 0 2 16,-3 0-2-16,2 0 0 0,0 0 2 15,-2 0 0-15,3 0-1 16,1 5 1-16,-1 2-1 15,-3 0-1-15,1-3 2 16,1 1-1-16,-1-3 0 16,-3-2 0-16,0 0 0 15,-3 0 1-15,-2 0-1 0,0-2 4 16,0 0-3-16,2 2-1 16,1 0 1-16,2 0 1 15,4 2-2-15,1 2 0 16,3-2 1-16,6 0-3 0,5-1-17 15,5-1-13 1,1 0-67-16,4-7-31 0</inkml:trace>
  <inkml:trace contextRef="#ctx0" brushRef="#br0" timeOffset="169104.2736">18957 15186 74 0,'32'9'1'16,"4"4"-8"-16,5-5-18 16</inkml:trace>
  <inkml:trace contextRef="#ctx0" brushRef="#br0" timeOffset="169588.6479">20368 15289 103 0,'8'2'37'16,"-1"0"-53"-16,-1-2 4 15,7 0-15-15,3 0-48 16</inkml:trace>
  <inkml:trace contextRef="#ctx0" brushRef="#br0" timeOffset="170291.7231">21201 15311 388 0,'-5'0'25'16,"-4"0"-1"-16,2 0-22 15,5 0-4-15,2 0-16 16,0 0-15-16,0 0-63 0,7-3 42 16,-2-6-8-16,-1-1-66 15</inkml:trace>
  <inkml:trace contextRef="#ctx0" brushRef="#br0" timeOffset="171854.2186">20047 15163 109 0,'1'-5'9'0,"-1"1"-9"15,4 1-1-15,-2-1-3 16,-1 0-4-16,3-1-3 0,-2 0-27 16</inkml:trace>
  <inkml:trace contextRef="#ctx0" brushRef="#br0" timeOffset="172416.6679">20113 15076 169 0,'0'0'21'16,"0"0"-2"-16,0 0-17 15,-2 0-2-15,2 0-1 16,0 0-14-16,-2 0-29 16,2 0-27-16</inkml:trace>
  <inkml:trace contextRef="#ctx0" brushRef="#br0" timeOffset="172635.378">20123 15051 285 0,'0'1'8'0,"0"1"-1"16,0 0-28-16,0 0-24 16,0-1-5-16,0-1 9 15,0 0-24-15</inkml:trace>
  <inkml:trace contextRef="#ctx0" brushRef="#br0" timeOffset="172822.8883">20123 15051 38 0,'-3'15'99'15,"3"-12"-94"-15,0 0-4 16,0-1-14-16,0 0-14 15,0-1-65-15</inkml:trace>
  <inkml:trace contextRef="#ctx0" brushRef="#br0" timeOffset="173713.4638">20122 15070 99 0,'0'-1'36'0,"0"1"-32"15,0-3-3-15,0 3-3 16,0-1-4-16,0-1 0 16,0 0-2-16,0 0-11 0,0 2-13 15,0-1-5-15,1-1 23 16,-1 2 15-16,0 0 7 16,0 0-3-16,0 0-2 15,0 0-6-15,0 0-4 16,0 0 4-16,0 0 5 0,0 0 9 15,0 0 10-15,0 0 8 16,-1 0-3-16,-1 0 0 16,0 0-7-16,0 0 4 15,1 0 1-15,-1 0-9 16,0 0 13-16,0 0-17 16,2 0-4-16,0 0-7 0,0 0-1 15,0 0 0-15,0 0 5 16,0 0-3-16,0 0 5 15,0 0-2-15,0 0 9 16,0 0 2-16,0 0 6 0,0 0-5 16,0 0-6-16,0 0-2 15,0 0-7-15,0 0-2 16,0 0 0-16,0 0 2 16,0 0-2-16,2 0 2 15,2 3-2-15,-3-1 2 16,1 0 0-16,0 0 0 15,-2 2 2-15,0-4 0 0,2 1 1 16,-2 1 0-16,0-2-1 16,0 0-3-16,0 2 1 15,0-2 0-15,0 2-2 16,1-2 1-16,-1 1 1 0,0 1-1 16,0 0 2-16,0-2 1 15,0 0 0-15,0 2 1 16,0-2 1-16,0 0-2 15,0 0-1-15,0 0-2 16,0 0 0-16,0 0 0 0,0 0 0 16,0 0 0-16,0 0 1 15,0 0 0-15,0 0-1 16,0 0 1-16,0 0 0 16,0 0 0-16,0 0 0 15,0 0-2-15,5 3 1 0,-2 2-1 16,1 5 1-16,3 2 0 15,-2 6 1-15,4 5 0 16,0 6-1-16,0 3 0 16,-2 5 2-16,3 2-3 15,-3 4 2-15,0-2-1 16,3-3 1-16,0-4-1 0,-2-4 0 16,3-7-1-16,0-3-1 15,0-8-21-15,-3-1-17 16,0-7-17-16,-3-4-15 15,-3 0 0-15</inkml:trace>
  <inkml:trace contextRef="#ctx0" brushRef="#br0" timeOffset="174166.5438">20106 15069 318 0,'0'-3'6'16,"0"2"-2"-16,-4 1-4 0,4-2 2 16,0 2-2-16,0 0 0 15,0 0 0-15,0 0-3 16,0 0 0-16,2 7 4 16,3 4-1-16,2 5 3 15,0 3 5-15,5 6 1 0,-4 4 1 16,1 5-5-16,3 1-2 15,-6 1-3-15,1 0 0 16,0-2 1-16,0 0-1 16,-2-4 0-16,-2-3 0 15,3-4-5-15,-1-3-16 0,-2-4-46 16,-1-7-15-16,-2-4-73 16</inkml:trace>
  <inkml:trace contextRef="#ctx0" brushRef="#br0" timeOffset="174791.4989">20041 15302 202 0,'0'2'11'0,"0"-2"-13"16,2 0-15-16,0 0 5 15,0 0-2-15,-1-2 11 16,3-5 4-16,-2 0 5 0,-1-2-2 16,3-2-3-16,-2-1-1 15,-1 1-1-15,2-3-1 16,-3-2 7-16,2-2 1 15,-1 2 1-15,-1-2 2 16,0 2 9-16,0 2 4 0,4-1-9 16,-4 5-3-16,2-1-1 15,3 2 1-15,-2 2-5 16,1 2-7-16,1-1 1 16,0 2-3-16,0 3-2 15,0 1 2-15,0 0 0 16,0 0 1-16,2 4-1 15,3 4 11-15,-1 4-3 0,1 1 2 16,2 1-1-16,-2 3-9 16,0-3 8-16,2 0-8 15,-5-1-33-15,1-3-9 16,-2-3 10-16,-4-1-11 0,0 1-65 16</inkml:trace>
  <inkml:trace contextRef="#ctx0" brushRef="#br0" timeOffset="175275.8511">20079 15291 275 0,'-5'0'12'0,"-1"0"0"16,3 0-2-16,0 0 11 0,3-5-12 16,0-6-7-16,0-3 3 15,0-2 0-15,5-3-3 16,0-3-6-16,2 1 9 15,2-3-5-15,-1 3 2 16,-2 1-2-16,1 4 0 0,-1-2 0 16,-3 4-1-16,-1 0 0 15,0 6 0-15,-1 2 2 16,-1-2 0-16,0 7-3 16,0-1 2-16,0 2 3 15,0 0 0-15,0 0-1 16,0 0 0-16,0 0-5 0,7 2 2 15,-1 7-5-15,5 5 6 16,4 7-2-16,4 8-1 16,5 4 3-16,6 12 0 15,2 5-25-15,2 2 13 0,-1-2-79 16,-6-9 65-16,-5-5-160 16</inkml:trace>
  <inkml:trace contextRef="#ctx0" brushRef="#br0" timeOffset="176276.3135">20123 15204 133 0,'0'-3'12'0,"0"-1"-3"0,0 0 0 15,0 0 8-15,0 3 9 16,0 1 13-16,0-2-24 16,0 2-15-16,2 0-4 15,3 2 1-15,1 9 9 16,3 3 2-16,0 7 2 16,1 4 4-16,0 4-4 0,0 3-8 15,2 2 0-15,-2 1-2 16,1 1 1-16,-2-2 0 15,0 2-1-15,0-4 2 16,2-2-2-16,-2-3 0 16,0-2-3-16,0-3-22 15,-2-4-19-15,0-6-21 0,-2-7 11 16,-3-5-5-16</inkml:trace>
  <inkml:trace contextRef="#ctx0" brushRef="#br0" timeOffset="176526.3393">20101 15197 335 0,'7'18'1'16,"1"5"-1"-16,4 7 2 0,3 6-2 16,6 5-2-16,-2 2-4 15,3 1-11-15,1 1-21 16,-1-2-19-16,-5-4-21 16</inkml:trace>
  <inkml:trace contextRef="#ctx0" brushRef="#br0" timeOffset="178385.5317">32888 11515 184 0,'1'0'171'15,"-1"0"-167"-15,0 0-8 0,-5 0-1 16,2 0 9-16,1 0 5 15,0 0 3-15,-1 0 1 16,3 0-8-16,0 0-6 16,0 0-4-16,3 0 5 0,4-1-1 15,2-6 2-15,6-3-3 16,2-4 13-16,8-4 1 16,6-5 7-16,5 0 1 15,3-7-7-15,5 1-8 16,-7 2-3-16,1 3-2 15,-6 4 0-15,-10 7 1 0,-7 2-4 16,-5 6-13-16,-8 2-7 16,-2 3 4-16,0 0-12 15,-4 0-2-15,-9 3-29 16,-1 8-1-16,-2-1 16 16,-3 5 6-16,-5-1 25 0,-1 4 12 15,1-2 5-15,-3 0 4 16,1 0 11-16,-1-1 9 15,5-5 11-15,4-1 18 16,7-4-8-16,2-1-1 16,6-2-19-16,3-2-2 0,0 0-20 15,7 0 1-15,2-2 2 16,2-3-6-16,1 0 1 16,0-3 0-16,2 1-1 15,-4 2 3-15,3-4 6 16,-4 2 2-16,0 1 4 0,-4 3-5 15,0-1 0-15,-2 3-6 16,-3-1-7-16,0 2-16 16,0 0-9-16,-13 0-1 15,-5 7-30-15,-12-2-71 16</inkml:trace>
  <inkml:trace contextRef="#ctx0" brushRef="#br0" timeOffset="180526.0009">20128 14423 162 0,'-8'5'72'0,"1"0"-63"0,2 1-7 16,-2-2 4-16,2-1 24 15,0 1-1-15,2 1-18 16,-3-2-4-16,5 3-5 15,-1-2-2-15,-2-1-3 16,4-3-1-16,0 2 1 16,0-2 2-16,0 0-7 0,-1 0 6 15,-1 0 4-15,2 0 11 16,-4 0-3-16,1 0 4 16,-1-2 2-16,2 2 8 15,-2 0-4-15,4 0-5 16,0 0-4-16,0 0-6 0,0 0-5 15,0 0-5-15,0-2 0 16,0 1 2-16,0-1 2 16,4-2 1-16,-1-1-1 15,2 1 0-15,-4 1 2 0,1-3 1 16,0-1-1-16,-2-2 1 16,2 0 2-16,-2-5-1 15,1 0-2-15,1-4 1 16,0 0 0-16,-2 0 0 15,0-1 0-15,0 2 1 16,0 3 0-16,0 2 1 16,0 3-2-16,0 2-1 0,0 3 1 15,0-1 1-15,-2-1-1 16,0 1-1-16,1-4-1 16,-1-3 0-16,-3-6 0 15,-1-5 0-15,-1-9-1 16,0-8 1-16,0-6 0 0,-5-6 1 15,2-5-1-15,-2-3-1 16,-5-8 0-16,-1-4-1 16,-1-5-2-16,-2-1-4 15,-2-2 5-15,5 3 3 0,-2 4 1 16,5 5 0-16,0 8 3 16,3 2-1-16,3 7-1 15,-2 1-2-15,2 5 0 16,0 4 1-16,-1 2 0 15,0 7 1-15,0 1 1 16,0 6-1-16,1 6 1 0,1 1 0 16,0 2 1-16,-1-2-2 15,2 2-2-15,2-2 0 16,-2-1 0-16,1-5 0 16,0 1 0-16,1 0 0 15,0 0-1-15,0 0 1 0,-3 3 0 16,4 0-1-16,-1 6-4 15,2 2-4-15,-3 3-4 16,5 3 0-16,-3 3-6 16,1 1-23-16,-2 2-28 15,2-2-18-15,-1 0 38 0,-1-3 0 16,-2-4 9-16,2-5 32 16,-5-4 30-16,3-4 3 15,-1-2 2-15,1-3-2 16,-1 0 6-16,-1 2-1 15,2 0-2-15,0 2 8 16,1-2-20-16,2-4 0 0,-1-8-3 16,2-9-7-16,-1-13-3 15,-1-11-1-15,-3-7 5 16,3-5-2-16,-2 1-2 16,-2 12 2-16,1 6-1 15,-4 13 7-15,5 14 5 0,2 11-7 16,0 9-4-16,0 9-4 15,4 2-1-15,1 3-2 16,0-2 2-16,0 4-13 16,0-2-7-16,0 1 3 0,0-3 0 15,8 4-28-15,-3-2-13 16,-2 2 5-16,2 0-66 16</inkml:trace>
  <inkml:trace contextRef="#ctx0" brushRef="#br0" timeOffset="181088.4771">19391 11778 235 0,'-13'8'7'0,"1"2"12"16,1-3-9-16,2 0-3 0,2-3-2 15,2-1 12-15,1 1-7 16,-2-4 0-16,4 0 2 16,1 0-5-16,-3 0-3 15,1-10 0-15,-1-2-2 16,3-8 9-16,-3-3-7 15,1-4 9-15,1-3-9 0,0 0 3 16,2 0 1-16,0 1 2 16,0 6 0-16,0 5-1 15,0 3-3-15,0 3 2 16,0 1 9-16,0 1-5 16,0 1-7-16,0-2-2 0,0-1-1 15,2-1 3-15,0 1 3 16,-1 3-4-16,1-2-3 15,3 4 3-15,1 0-3 16,0 1-3-16,2 3-1 16,3 1 2-16,1 2 1 0,1 0 0 15,-1 0 0-15,3 7-7 16,1 6 8-16,2 5-8 16,1 5-3-16,3 6-5 15,4 4-5-15,-3 3-2 16,4 0-13-16,-1-1-9 0,0-2-21 15,-1-7 0-15,-3-5 10 16</inkml:trace>
  <inkml:trace contextRef="#ctx0" brushRef="#br0" timeOffset="182291.5007">19324 11505 220 0,'0'0'3'0,"0"-2"6"16,0-2-52-16,5 1 15 16,-4-1-81-16</inkml:trace>
  <inkml:trace contextRef="#ctx0" brushRef="#br0" timeOffset="184978.9136">20364 14651 177 0,'-12'-9'3'0,"1"-1"-64"16</inkml:trace>
  <inkml:trace contextRef="#ctx0" brushRef="#br0" timeOffset="185541.3737">20325 15495 305 0,'0'10'19'0,"0"-2"-30"16,0-6-29-16,0-2 21 15,0-2 9-15,0-14 11 16,0-4 0-16,-5-10-20 16,-5-10-51-16,-2-8-15 15</inkml:trace>
  <inkml:trace contextRef="#ctx0" brushRef="#br0" timeOffset="188369.3053">17843 6086 126 0,'10'5'74'0,"-4"-1"-82"0,1 3 7 15,2 0 20-15,1 0-14 16,2 4 2-16,3 1-2 15,-1 2 0-15,4 3 4 16,0 1-3-16,5 3 3 0,1 0 2 16,4 5-2-16,3 2-1 15,3 2-1-15,2 4-3 16,1 3-1-16,1 3-1 16,4-1-1-16,0-1 1 15,6-2 0-15,-1-6-2 16,2 1 4-16,1-4 2 0,2 0-6 15,1-2 3-15,3 0-1 16,0 0-2-16,0-6-1 16,0-1-1-16,0-5 1 15,-4-3 3-15,1-9-1 16,0-1 3-16,1-8 0 0,0-8-1 16,-3-5 0-16,0-6-1 15,1-1 1-15,-2-8 0 16,-3-2-8-16,-2-6 10 15,0-2-3-15,-4-8 0 16,-3 0 4-16,-4-4 3 16,-7 1 2-16,-4-4-1 0,-3 4 2 15,-6 1 3-15,0 5 0 16,-4 7 1-16,-2 4-3 16,-2 8-2-16,1 5-2 15,-1 6-3-15,-3 3-5 0,3 4 0 16,-1-1-2-16,-2 3-2 15,2-1-16-15,3 1-26 16,-1 1-16-16,0 0-47 16,-3 3-59-16</inkml:trace>
  <inkml:trace contextRef="#ctx0" brushRef="#br0" timeOffset="188791.1496">19589 5889 284 0,'-21'2'3'0,"2"-2"11"16,3 0-3-16,4 0 2 16,-2 0 0-16,9 0-1 15,-2 0-4-15,0 0-3 16,2 0 0-16,3-2 3 16,2-1 8-16,0-2-11 15,0-1-6-15,11-4 1 0,3-3 0 16,2-3 6-16,8-2-6 15,-2-1 3-15,4-3-1 16,-1-1-3-16,0 1 2 16,3-1-1-16,-3 0 3 15,-4 0-1-15,-1 2 4 16,-3 1 2-16,-2 2 4 0,-6 4 1 16,-2 3-2-16,-3 4 1 15,-2 2-1-15,0 1-6 16,-2 2-3-16,3 2-4 15,1 0 0-15,4 0-4 0,4 6 3 16,3 8-2-16,5 7 2 16,6 12 1-16,-2 11 1 15,5 9 0-15,-6 8-8 16,1 5-34-16,-2 0-19 16,-8-5-69-16</inkml:trace>
  <inkml:trace contextRef="#ctx0" brushRef="#br0" timeOffset="189462.9958">19786 5889 6 0,'2'-30'229'16,"-2"-4"-203"-16,0 1 23 16,2-2-24-16,2 3-10 15,1 0-9-15,4 2-5 0,2 2-1 16,1 1-24-16,0 4-49 15,0 1-62-15</inkml:trace>
  <inkml:trace contextRef="#ctx0" brushRef="#br0" timeOffset="189869.1973">19719 5686 68 0,'-27'18'21'16,"0"1"-19"-16,-1-2-1 16,1 0 0-16,2-4 0 0,3-2 11 15,1-3 12-15,0-4 3 16,4 0 1-16,1-4 22 16,3 0-26-16,4 0 5 15,4 0-5-15,5-2-5 0,0-5-16 16,5-6-4-16,4-5-1 15,10-1 5-15,-1-6-3 16,1-4 4-16,5 0-1 16,-3 1-1-16,0 3-2 15,-1 0 1-15,0 6 0 16,0 1 2-16,-2 5 0 0,1 3 0 16,3 1-2-16,3 5 0 15,6 2-2-15,5 2 1 16,3 4 0-16,4 12-1 15,2 7 0-15,0 9-2 16,-2 9-11-16,-1 11-18 0,-5 1-14 16,3 3-33-16,-3-3-44 15</inkml:trace>
  <inkml:trace contextRef="#ctx0" brushRef="#br0" timeOffset="191025.5949">21058 5657 226 0,'2'-2'19'0,"10"-11"-13"0,8-2 3 16,5-1-9-16,6-2 1 15,6 0 2-15,-1 1 0 16,-2 1-6-16,0-1 4 15,-4 5-1-15,-4-1 3 16,-3 5-2-16,-4 1-1 0,-2 1-1 16,0 2 1-16,-7 3-4 15,1 1-17-15,-6 0-9 16,-1 0 5-16,-2 0 4 16,-2 7-2-16,0 0 16 15,-8 2 7-15,-4 4 1 16,-6-1-1-16,-2 1 2 0,-3 2 7 15,1-2-6-15,3-1 4 16,-3-2 8-16,7-2 4 16,3-2-5-16,5-3 3 15,2-3 21-15,5 0-2 16,0 0-23-16,14-3-9 0,4-6 7 16,6-4 9-16,5-3-5 15,3 2-4-15,2-2-4 16,-6 2-5-16,-3 1 3 15,-2 4-3-15,-4 2-1 16,-5 4-1-16,-4-1-3 16,0 4-1-16,-3 0-21 0,-6 1-28 15,-1 9-31-15,0-3 12 16,-5-2-38-16</inkml:trace>
  <inkml:trace contextRef="#ctx0" brushRef="#br0" timeOffset="193306.6816">25305 11459 66 0,'-4'0'33'16,"1"0"-4"-16,0 1-9 15,3-1-7-15,-2 0-8 0,2 0-4 16,0 0-2-16,0 0-11 16,0 0-4-16,0 0 6 15,0 0 10-15,0 0 7 16,0 0-5-16,0 0-1 0,0 0 7 16,0 0 8-16,0-1 4 15,0-1-1-15,0 2 7 16,0-2 1-16,0 0 4 15,0 2-13-15,0-2-6 16,0 2-4-16,0-2-6 16,0 2 0-16,0-2-2 0,0 1 1 15,4 1 1-15,0-2-8 16,1 2-13-16,1-2-28 16,1 1-7-16,-4-1 5 15,4-2-54-15</inkml:trace>
  <inkml:trace contextRef="#ctx0" brushRef="#br0" timeOffset="194697.2057">25354 11496 218 0,'-1'0'19'0,"-3"0"35"0,4 0-30 15,0-2-12-15,0 0-9 16,5 1-3-16,7-3 3 16,3 0 2-16,7-1-7 15,7-2-3-15,7 0 4 16,5 2 10-16,4-1-6 16,3-1 1-16,6 3-2 0,-1-1-1 15,-2-1-1-15,1 1 0 16,-3-2 0-16,-1 0-1 15,-4 0 2-15,-7-1-1 16,-4 0 0-16,-1 2 0 16,-9 1 0-16,1 2 0 0,-7 1-7 15,-3 0 0-15,-6 2-1 16,-2 0-10-16,-5 0 1 16,-1 0-24-16,0 7-8 15,-10 0 49-15,-7 2-25 0,0 0-19 16,-7 3-18-1</inkml:trace>
  <inkml:trace contextRef="#ctx0" brushRef="#br0" timeOffset="195087.8101">25459 11642 141 0,'-3'2'10'0,"-2"-2"5"16,5 0 1-16,0 0-3 0,8 0-13 15,4 0 9-15,7 0-2 16,1-2-3-16,6-1-3 16,1-3 0-16,2 1-1 15,3-2 2-15,0 0 11 0,2-3-4 16,0 2 0-16,0-1 3 15,0 0-5-15,0 0 0 16,-4-1 0-16,-2 2-2 16,-1 1 0-16,-5 0-1 15,-2 0-2-15,-6 1-2 16,1 3 1-16,-5-1-1 0,-1 1 0 16,-6 1 0-16,2 2-2 15,-4 0-5-15,-1 0-15 16,0 0-5-16,-9 0-25 15,-2 0 10-15,-7 0-3 16</inkml:trace>
  <inkml:trace contextRef="#ctx0" brushRef="#br0" timeOffset="195400.3278">25556 11628 41 0,'-2'0'104'0,"2"0"-73"15,0 0-6-15,7 0-24 16,5-2 12-16,7-2 1 0,2-3 1 16,4 4-9-16,5-5-1 15,4 3-2-15,0-2 0 16,-4 2 3-16,6-3 5 15,-4 1-6-15,0-1-2 16,-1 1 0-16,-4-1-3 0,-2 3 2 16,-6 0-4-16,3-3-13 15,-6 3-14-15,-1 0-15 16,-5-2-21-16,2 2-37 16</inkml:trace>
  <inkml:trace contextRef="#ctx0" brushRef="#br0" timeOffset="198290.7088">24726 11653 158 0,'0'-4'12'0,"0"-1"-3"16,5 0-8-16,-1-1 0 0,-1 1-1 15,3-1 1-15,0-1 0 16,-1 2 0-16,0-1-2 16,2-1 2-16,-3 2 0 15,-1-2 2-15,0 0 2 16,-3-2 12-16,2 2 21 16,-2-2-10-16,0 2-3 0,0 0 1 15,0-1-9-15,0 3-4 16,0 1-5-16,0 1-2 15,0 1-4-15,0 2-1 16,0 0-1-16,0 0 0 16,0 0-1-16,0 0 1 0,0 0-2 15,0 0 1-15,0 0 1 16,0 0-1-16,0 0 1 16,0 0-3-16,0 0 3 15,0 0-2-15,0 7 6 16,0 2-3-16,0 0 0 15,1 2-1-15,1 1 0 0,2 1 0 16,-3 1 0-16,3 0 0 16,-2 2 1-16,1 1-2 15,-1-2-3-15,-2 3 1 16,0-1 5-16,1 2-1 16,-1 1 1-16,0-4-2 0,0 5 1 15,0-3 0-15,0 2-1 16,0-1 1-16,0 0-1 15,-1 1 0-15,-1 2 0 16,0-2 1-16,-1 1-1 16,1 2 0-16,-1 0 0 0,-1 0 0 15,2-1 0-15,-1 1 0 16,0-3 0-16,3 4 1 16,-2-2-2-16,2 1 2 15,0 2-1-15,0 0 0 16,0 0 0-16,0 0-1 0,5-2 1 15,-2 4 1-15,-1-4-1 16,0 0 0-16,1-2 0 16,1-1 0-16,-1 0 1 15,-1 0-1-15,0-5 0 16,1 5 0-16,1-5 0 0,0 2 0 16,1 3 0-16,-3-2 0 15,2 3 0-15,1 3 0 16,-2 1 0-16,-1-1 0 15,1 1-9-15,-3 2 7 16,2 0 2-16,-2-4 0 0,2 4-2 16,-2-2 0-16,4-2 3 15,-4 2 0-15,2-2-1 16,0 0 0-16,-2 3 2 16,2-3-2-16,-1 0 0 15,-1 0-2-15,0 2 4 16,0-2-2-16,0 0 0 0,0 0 0 15,2-1 0-15,-2-1 0 16,0 1 0-16,0-3-2 16,0 1 4-16,0 1-4 15,0 1 2-15,0 1 0 16,0 4-2-16,-2 0 2 0,-1 1 0 16,-1-1 0-16,0 1 1 15,2-1-1-15,2 0-1 16,-2-2 2-16,2-4 0 15,0 4-2-15,0-1 2 16,0-5 1-16,0 2-2 0,0 4 0 16,0-2 0-16,0 4 0 15,0 2 1-15,0-3-1 16,0 3 2-16,0-2 2 16,0-2-2-16,0-4-1 15,0-1 2-15,0-1-1 0,4-1 1 16,2 2-3-16,-1-2 1 15,-1-1 1-15,-1 3-2 16,-1 0 0-16,2-1 0 16,-1-1 0-16,-1 0 0 15,-1-2 1-15,-1-4 0 0,3 3-1 16,-3-6 1-16,0 0 1 16,0 0 0-16,0-2 1 15,0-2 1-15,0 4 1 16,0 0-1-16,0-2-1 15,-3 4 0-15,0-2 0 0,0 0 0 16,-1 1-1-16,1 1 0 16,1-2 2-16,-2 0-1 15,1 0-1-15,1 1 0 16,0-2 2-16,-4-1-1 16,4 0 0-16,-1 0 1 0,1 0-1 15,1-1 2-15,-1 1-3 16,0-4-1-16,0 2 0 15,2 1-1-15,0-2-1 16,0-1 1-16,0 1 1 16,0 1-2-16,0-3-2 15,0 1-12-15,0 1-6 0,0-2-12 16,0-2-24-16,0 0-75 16,0 0-66-16</inkml:trace>
  <inkml:trace contextRef="#ctx0" brushRef="#br0" timeOffset="200071.9741">24855 11569 109 0,'-5'-9'6'0,"2"2"20"15,-1 0-1-15,-2 2 1 16,2 1-3-16,1 0 3 15,1 4-22-15,2 0-3 16,-1 0-4-16,-3 0 3 16,4 0-15-16,-3 0 14 0,1 0 1 15,-2 6 0-15,1-3 2 16,-2 2 0-16,2 1 15 16,-1 1-11-16,1 4 0 15,-2 0 2-15,0 3 1 16,1 2 1-16,-4 5-7 15,3 4 0-15,1 2-1 0,-1 7 0 16,0 1-2-16,2 5 0 16,1 4 0-16,0 1 2 15,2 1 1-15,0 3 0 16,0-2-1-16,0 0 0 16,0-1-2-16,0-3 0 15,0 0 1-15,0-3 0 0,0 3-1 16,4 0 0-16,-3 4 0 15,1 3 1-15,-2 2 0 16,4 1-1-16,-3 2 1 16,1 2-1-16,1 0 0 0,1-1 0 15,1-3-1-15,0 1 2 16,-2-3-1-16,-1-1 0 16,-2-1 1-16,0-3-2 15,0-1 1-15,0-3 0 16,0 0-1-16,0-1 1 15,0-2-2-15,0 0 1 0,0-1 2 16,0-1-1-16,0 2-1 16,0-2 2-16,0 1-2 15,0-2 0-15,0-1 1 16,0 1 1-16,0-2-1 0,0-2-4 16,0 0 7-16,0-1-2 15,0-1-1-15,-4-3 1 16,1-2 0-16,-2 0-1 15,2-2 1-15,1 0 0 16,2-4-1-16,-2 3 2 0,-1 1 0 16,1 0 6-16,1 1 7 15,-3-1-5-15,1-2-2 16,-1-1-4-16,2-1-2 16,-2-3 1-16,0-1-2 15,1-3 0-15,-1 2 5 16,-1 1-1-16,2 1 3 0,-2 0-1 15,0 0-5-15,0 3 3 16,1-1-3-16,-1 0 1 16,3-2-2-16,1-1-1 15,-1-5 0-15,2-1-1 16,0-1-6-16,0-3-10 0,0-2-8 16,0-1-10-16,0-2-30 15,-4-2-18-15,1-8-27 16</inkml:trace>
  <inkml:trace contextRef="#ctx0" brushRef="#br0" timeOffset="201728.1084">24689 14286 139 0,'-4'0'12'0,"-2"0"-13"16,4 0-20-16,1-2-30 0</inkml:trace>
  <inkml:trace contextRef="#ctx0" brushRef="#br0" timeOffset="202587.4452">24774 14282 215 0,'-5'-4'2'0,"0"1"-1"0,1-3-2 16,1 3-14-16,1 1 16 16,0-1 0-16,-1 1 0 15,-1 2-6-15,0-2-8 16,2 0 4-16,-3 2 7 16,3 0 1-16,0 0 1 0,2 0 1 15,0 0-1-15,0 0-2 16,0 0-33-16,0 0-25 15,0 0 7-15</inkml:trace>
  <inkml:trace contextRef="#ctx0" brushRef="#br0" timeOffset="206790.3172">22722 15247 141 0,'0'0'10'0,"0"-2"15"15,0-2-10-15,0-1 0 16,0 0-12-16,0 1 4 16,4-3 8-16,-1 2-9 0,1 1 2 15,-1-3 4-15,-1 2 4 16,1-1 10-16,2 2-8 15,-3 1-3-15,3 1-2 16,-2-1-7-16,3 1-2 16,0 0-4-16,4 1 1 0,2 1-1 15,0 0-1-15,2 0 2 16,1 1-2-16,2 5 0 16,-1-1 3-16,-2 2-3 15,2 0 3-15,-1-1-3 16,-1-1 3-16,-1 0-1 15,-1-2 0-15,3 3 0 16,-3-2 1-16,5-1 0 0,-3 1-1 16,2-3 1-16,0 3-1 15,4 0 0-15,-2 1-1 16,2-1 0-16,0 1 0 16,-3 0 1-16,0-1-1 15,2 1 0-15,-2-3-1 0,0 0 2 16,0-2-3-16,1 0 4 15,-1 0-2-15,0 0 2 16,0 0-2-16,7 0 1 16,-6 0 0-16,1 0-1 0,2 0 1 15,0 0-1 1,-2 4 0-16,3-3 1 0,-2-1-1 16,3 0 0-16,-3 0 1 15,4 0-1-15,-3 0 0 16,4 0 0-16,-2-1 0 0,1-3 0 15,-1 0-1-15,4 0 1 16,-4 3 0-16,3-3 0 16,-1 3 1-16,2-3-4 15,-1 2 4-15,-1-1 1 16,1-1-2-16,3 1 1 16,-2-1-1-16,0 0 0 0,0 1 0 15,0-2 0-15,2 1 0 16,0-2 0-16,-2 1 0 15,2 2 1-15,0 1 3 16,-2-3-1-16,3 3-2 16,1-2 2-16,-1 1 2 0,1-1-3 15,3 0-1-15,-2 1 1 16,2-1-1-16,-1 1 0 16,1 1 0-16,1 0 0 15,-1-1 2-15,0 1 9 16,3-2-6-16,-1 2-2 0,0-1 2 15,2 1-4-15,1 2 1 16,-1 0-2-16,-3 0 0 16,1 0-2-16,-1 0 2 15,-3 2-1-15,1 0 1 0,-1 1-1 16,2-1 0 0,0-2 0-16,0 4 0 0,-2-2 1 15,2-1-1-15,-5 3 0 16,0-1 0-16,-2 1 1 15,-2-1-2-15,1 1 2 16,-4 2-2-16,5-3 2 0,-1 1-1 16,1-1 0-16,1-1 0 15,1 1 1-15,-2-1-2 16,-1 1 1-16,0 2 0 16,-3-2 0-16,4 1 0 15,-1-3 0-15,-4 3 0 16,4-3 0-16,2-1 1 0,-2 2-1 15,1-2 0-15,0 0 1 16,3 2-1-16,-3-2 1 16,2 2-1-16,2 0 0 15,-2 0 1-15,-2 0-1 0,4-2 0 16,-2 0 0-16,0 1 0 16,-2-1 1-16,1 0-1 15,-1 0 0-15,0 2 0 16,2 0 1-16,2 0 0 15,-4 1 3-15,5-1 1 16,0 0 5-16,6-1 3 0,-4-1-5 16,3 2-1-16,2 0-4 15,-2-1-1-15,3-1-2 16,2 2 2-16,7-2-2 16,2 2 3-16,2-2 2 15,5 0 3-15,1 0 0 0,0 0-5 16,-1 0-1-16,1-4 0 15,-3-1-2-15,0 2-1 16,-1-2 2-16,-3-2-1 16,-3 1 1-16,-1 0 0 15,1 3 2-15,-8 0-2 0,0 1 0 16,1 0-1-16,-3 2 1 16,0 0-1-16,-2 0 0 15,-3 0 0-15,0 2 1 16,-4 3 0-16,-4-2 0 15,-2 3 1-15,0 0-1 16,-4-1 0-16,-5-2-2 0,0 1 1 16,-6-2 1-16,-4-1-1 15,0-1 2-15,-3 0-4 16,1 0 1-16,-3 0 0 16,0-5 0-16,0-4 2 15,0-2 1-15,0-3 1 0,0 0-2 16,0 0 1-16,0-2-2 15,0-6 0-15,-3 4 2 16,0-5-2-16,-1 1-2 16,-3 0-4-16,0-6 5 0,0 4 2 15,-4-3 2 1,2 2-1-16,1 0 1 0,-2-2-3 16,1 2 1-16,4 2-1 15,0-1 0-15,1 3 1 16,0 6 0-16,4-3 4 15,0 4-2-15,-2 3-1 0,2 0-1 16,-2 1-1-16,1 2 0 16,-3 1 0-16,1 0-4 15,-1-3 1-15,1 6 5 16,-1-3 2-16,1 0-1 16,3 3-3-16,-3-3 0 0,1 0 0 15,1-1 0-15,-1 0-1 16,0-2 0-16,0-5 0 15,-1 1 1-15,1-1-1 16,-1 1 2-16,-1 0-1 0,2-2 1 16,-3 5-1-16,1-2 0 15,0 3 0-15,-1-1 0 16,-2-2-2-16,0 3-7 16,-2-2 6-16,0-1 7 15,-2 0-2-15,2 3 0 16,0-1 0-16,2 2-1 15,0 0 1-15,-4 2-1 0,4 1 0 16,-4-1-1-16,-2 2 0 16,-6 2 0-16,1 1 0 15,-4-2 2-15,-1 4-2 16,-6-1 1-16,-1 1-2 16,-2 0 1-16,-4 0 1 0,-4 0-2 15,0 0 1-15,1 0 0 16,-3 0 0-16,-2 0-4 15,-3 1 3-15,-1-1 1 16,-3 2-1-16,-3-2 1 0,-4 0-2 16,-10 2-7-16,-3-4-14 15,-4 4 2-15,-1-2 5 16,4 0 10-16,8 0 8 16,8 0 4-16,4-2 10 15,5-1-7-15,4 0-8 16,-2 0 1-16,-4 1-3 0,0 0 1 15,-7 1 0-15,-5-1 1 16,-4 2-2-16,-5 0 0 16,2 0-6-16,-2 0 1 15,4 0 4-15,4 0 1 16,8 0 3-16,8 0-2 16,1 0-1-16,0 0 1 0,3 3 1 15,1 1-1-15,-1-1 0 16,-6 1-1-16,4-2 2 15,-5 0-1-15,0-2 0 16,3 0 0-16,2 0 0 0,3 0 0 16,2 0 1-16,5 0-2 15,2 0 2-15,3-2-1 16,0 0 0-16,1 2 0 16,-5-1 0-16,1-2 0 15,0 0 0-15,-4-1-1 0,1 3 1 16,-1-1 1-16,2-2-1 15,2 1 0-15,-4 0 1 16,6-3 0-16,-3-1-1 16,-1 0 2-16,-3 0-2 15,0-1-1-15,-2 3 2 16,-2 0-1-16,-5 0 0 0,2 1 0 16,-3 0-1-16,-3-1 1 15,-2-1 0-15,1 1 1 16,-2-2-1-16,-3-2-1 15,-3 2 2-15,0 0-2 0,-1-1-2 16,3 3 0-16,-1 0 3 16,7 1 0-16,2 4-1 15,3-3 2-15,2 3-1 16,-2 0 0-16,4 0 0 16,-1 0-1-16,0 0 2 0,0 0-2 15,0 2 0-15,-4-1-5 16,1 3-4-16,2-4 5 15,-2 0 1-15,2 0 1 16,3 0 1-16,5 0 4 16,4 2-2-16,2 3 1 15,1-3-1-15,2 3-1 16,0 3 0-16,-4 0-15 0,2-1 7 16,0 2 2-16,-1-2 6 15,-1 0 2-15,3-1 0 16,-3 0-1-16,7-3 1 0,-2 2 0 15,3-1-1-15,1 3 2 16,3 0-2-16,0 0 1 16,-1 5-1-16,0 3-1 15,-4 3-2-15,0-1 3 16,-3 1 0-16,6-1-1 16,-2-3-1-16,6 0 2 0,5-5 0 15,2 0 1-15,0 0-3 16,3 1 1-16,2 3 1 15,0 3-1-15,-2 7 0 16,2 3 0-16,3 3 0 16,-1 6 0-16,3-2 1 15,0 8-1-15,2-1 1 0,6-3 1 16,0-2-2-16,-1-2 1 16,2-4 0-16,2-1-1 15,0-3 1-15,-3-2 0 16,4-2 1-16,-2 0-1 0,4 1 0 15,-1-2 0-15,0-2 0 16,3 0 0-16,3-4-2 16,3-2 0-16,2 1 3 15,1-3 1-15,2 1 1 16,2-2-1-16,1 2-2 16,3 3 1-16,-1-3-1 0,4 1 0 15,1-2 1-15,2 0-1 16,5-2-3-16,1-2 3 15,0-2-1-15,1-1-5 16,0-1 16-16,0-2-9 0,3 2 0 16,-3 0-1-1,-2-1 1-15,0 3-1 0,1-1-2 16,3 6-9-16,0 0-22 16,-2 0-31-16,-3 0-40 15</inkml:trace>
  <inkml:trace contextRef="#ctx0" brushRef="#br0" timeOffset="209134.1777">24816 15643 148 0,'4'0'101'0,"1"-7"-105"16,2-6-43-16,2-1 10 15,0-2-12-15,-2-4-41 16</inkml:trace>
  <inkml:trace contextRef="#ctx0" brushRef="#br0" timeOffset="210368.4655">23261 15221 112 0,'11'0'27'15,"-1"0"-25"-15,4 0-1 16,5 0 0-16,1 0 2 16,1 0 2-16,0-1 7 0,5-1-4 15,-1-1 1-15,0 1-2 16,1 2-5-16,5 0-1 15,0 2-1-15,4-2 1 16,0 0 1-16,3 0 15 16,1 3-7-16,5-1 1 15,0-1-5-15,-3 4-3 0,1-2-1 16,1-1-3-16,4 3 2 16,-4-2 0-16,9 1-1 15,1-2 2-15,5 0 12 16,8 0 4-16,5-2 5 15,-1 0-3-15,-1 0-6 0,2 0-5 16,-10-2-4-16,-3-2 0 16,-9 2 0-16,-1 0 0 15,-9 2-4-15,-3-1 1 16,-8 1 1-16,1 0 0 16,-5 0 0-16,-2 0 0 0,-2 0-2 15,-3 0 0-15,0 0 0 16,-5 0-2-16,-3 0 1 15,-4 0-5-15,-4 0-23 16,-1 0-31-16,-3 0-63 16,-9 0-38-16</inkml:trace>
  <inkml:trace contextRef="#ctx0" brushRef="#br0" timeOffset="210774.69">24372 15373 297 0,'25'-3'22'0,"2"-2"-7"15,4 1-8-15,3 2-4 16,2 2 0-16,2-3-2 16,1-1-1-16,1-1 1 15,-1-3-1-15,3 0 2 16,-3-2-3-16,-2 2 4 0,-1-3-2 15,-4 4-1-15,-1 1 0 16,-4 5 0-16,-3-1-3 16,-6 2-14-16,-4 0-27 15,-1 0-25-15,-4 0 16 16,-6 2 4-16</inkml:trace>
  <inkml:trace contextRef="#ctx0" brushRef="#br0" timeOffset="211212.1699">24665 15318 124 0,'-5'0'22'16,"-3"0"-5"-16,1-2-10 15,2 2-3-15,0 0-3 16,-1-1 1-16,1-1 13 0,2 2 38 16,2 0-5-16,-1 0-22 15,2-2-9-15,0 2-5 16,0 0-6-16,0 0-5 15,0 0-1-15,0 0-7 16,10-2 7-16,2 2 11 0,4 0 3 16,5 0-5-16,1 0-4 15,5 0-3-15,-3 4-1 16,3-2 1-16,-3-1-1 16,2 1-1-16,-1-2 0 15,0 2 0-15,-1-2-8 16,-2 0-18-16,-2 0-43 0,-6 0-55 15,-4-4-31-15</inkml:trace>
  <inkml:trace contextRef="#ctx0" brushRef="#br0" timeOffset="211712.1176">24450 15383 220 0,'10'0'68'0,"2"0"-59"16,1-2-8-16,6-2 4 16,0 4-1-16,3-2-2 15,3 0 1-15,0 2-1 16,1 0 0-16,3 0 1 0,6 0-1 15,4 0 18-15,2-1 0 16,5-1-8-16,0-3-8 16,3-1-3-16,1-1-1 15,0 0 0-15,-4 0 0 16,0-2-2-16,-3 0-1 16,-1 2-1-16,-7 2-10 15,-2-1 2-15,-5 4-5 0,-6 1-27 16,-4-1-21-16,-4-2-20 15,-7 4-33-15</inkml:trace>
  <inkml:trace contextRef="#ctx0" brushRef="#br0" timeOffset="212133.9703">24613 15439 231 0,'22'-3'73'0,"5"-4"-45"16,5 0-12-16,7 1 2 16,5 1-5-16,-1-2-5 15,1 0-5-15,3-1-1 16,-4 0-2-16,2-1 0 0,-5 0 1 15,-3-2-3-15,-1 4-4 16,-4 0-8-16,-1 0-10 16,-8 1-17-16,-1 1-33 15,-8 1-10-15,-3 1-1 16</inkml:trace>
  <inkml:trace contextRef="#ctx0" brushRef="#br0" timeOffset="213024.5414">24735 15407 338 0,'-2'-7'33'15,"-1"0"-18"-15,1 0-11 16,2 0-1-16,0-2-2 16,0 2-2-16,0-2-5 15,2 0-4-15,1 2 6 0,1 0 7 16,-1 1-2-16,1 1-1 16,0-2 1-16,3-2-6 15,0-2-28-15,2-5 18 16,2-3 9-16,-2-6 7 15,-1-6-1-15,-1-6-1 16,1-4 1-16,-4-7 1 16,3-6-7-16,-2-9-66 0,5-8 2 15,-2-5 36-15,1-12 12 16,-2-6-20-16</inkml:trace>
  <inkml:trace contextRef="#ctx0" brushRef="#br0" timeOffset="213212.026">24874 12485 116 0,'-13'-37'-50'16</inkml:trace>
  <inkml:trace contextRef="#ctx0" brushRef="#br0" timeOffset="213524.4908">24742 12252 24 0,'-23'-20'50'0,"0"-1"-31"0,1 1-9 16,3-1-8-16,2-2 5 15,7-1-4-15,2-1 11 16,3-1 12-16,5-2-1 15,0 4-7-15,0 1-10 16,0 2-1-16,0-1 0 16,0 3 4-16,0 0-6 15,0 4 9-15,1-1-10 0,1-1 1 16,-2-2 3-16,2 2-2 16,-2-4 0-16,0 0 0 15,0 2 6-15,0-1 0 16,0 4-6-16,0-2-2 0,0 5 1 15,0 1 2-15,0 2-3 16,0 2-3-16,1 3-2 16,2 1-2-16,1 4-32 15,-1 0-31-15,-1 0 17 16,0 0 5-16,-2 4-19 16</inkml:trace>
  <inkml:trace contextRef="#ctx0" brushRef="#br0" timeOffset="213743.2513">24504 11811 76 0,'-2'0'27'0,"-2"0"-2"16,2 0-9-16,2 0-7 0,0-1-8 15,0-1-1-15,0-2-26 16,0-3 1-16,6 0-8 16,-1 0-26-16</inkml:trace>
  <inkml:trace contextRef="#ctx0" brushRef="#br0" timeOffset="214102.569">24791 11774 22 0</inkml:trace>
  <inkml:trace contextRef="#ctx0" brushRef="#br0" timeOffset="214321.3142">24726 11914 102 0,'0'-10'-1'0,"0"-1"2"16,7 1-12-16,6-5-8 15</inkml:trace>
  <inkml:trace contextRef="#ctx0" brushRef="#br0" timeOffset="214993.1361">25096 10689 207 0,'-17'-10'7'0,"4"3"11"16,-4-4 0-16,3 2 19 15,-3 4-29-15,0 0-6 16,-5-1-2-16,-1 0 0 15,-2 4-4-15,-4-4-21 16,-1 2 4-16,-5-1-2 16,-1-4-8-16,-3 1-30 0,-5-6-44 15</inkml:trace>
  <inkml:trace contextRef="#ctx0" brushRef="#br0" timeOffset="215118.1203">24349 10483 77 0,'-81'-20'24'0,"-7"-1"-12"0,-4 1-8 16,-3 2-5-16,-3-1-2 15,-7-3-21-15,-7 2-30 16</inkml:trace>
  <inkml:trace contextRef="#ctx0" brushRef="#br0" timeOffset="216102.4379">16642 8364 58 0,'-16'0'117'0,"-1"-8"-113"16,5 3 1-16,-3-2 2 15,5 0-3-15,-2-3 1 16,-2 2 1-16,2-3-4 15,-1 2 4-15,-1-1-4 16,2-2 1-16,-3 6-2 0,-2-1 0 16,0 3-1-16,2 2-2 15,-4 2-4-15,-1 0 0 16,3 0 3-16,-2 2 3 16,4 3 0-16,-4-1 0 0,5 1 3 15,-1-2 6-15,2 2 3 16,-1-2-3-16,1 1-4 15,1-1-1-15,2-1-1 16,-1 0-1-16,2-2 2 16,2 0-4-16,-2-2 20 15,4-7-18-15,0-4-2 0,0-5-7 16,3-3 8-16,2-4 1 16,-1-7-2-16,1-4 2 15,-2-1 0-15,0-4-1 16,0-1 5-16,1-7-3 15,1 3-1-15,0-1-1 16,0 1-1-16,3 0 1 0,2-1 1 16,3 1 0-16,-1 1 0 15,0 4-1-15,-2 2 7 16,1 5-3-16,-5 7 7 16,-1 8-3-16,0 8-5 0,0 2-1 15,-5 9-7-15,-4 0 5 16,-3 6-30-16,-3 8-9 15,0 5 3-15,-2 3-9 16,-1 1-34-16</inkml:trace>
  <inkml:trace contextRef="#ctx0" brushRef="#br0" timeOffset="216430.5359">15844 7786 235 0,'-3'-4'5'15,"1"-12"22"-15,2-2-15 16,2-2 4-16,9-5-14 0,3-3 0 16,6-2 2-16,2-4-1 15,4-3-5-15,1-1-2 16,5 1 9-16,1 1-3 15,-1 2 0-15,-2 7-4 16,-3 2 8-16,-3 5-4 0,-4 8-3 16,-2 3 0-16,-4 7-1 15,2 2-2-15,-1 4 1 16,2 12 1-16,3 9 3 16,4 13 1-16,3 9 0 15,5 9-49-15,1 3-33 16</inkml:trace>
  <inkml:trace contextRef="#ctx0" brushRef="#br0" timeOffset="220602.1144">15284 7579 122 0,'5'-18'1'0,"2"-2"3"15,-1 4 1-15,3-2 1 16,0 4-4-16,-3-2 0 16,1 0 21-16,2 0-13 15,-1 0-8-15,2 1-7 0,2 2 1 16,1-2 1-16,1 3 4 16,3 1-1-16,0 2 1 15,-2 4-1-15,4 1 1 16,-2 4 0-16,2 0 0 15,1 0 0-15,5 6 7 16,-1 2-3-16,5 1-1 0,1-2-1 16,4 2 2-16,7 0 4 15,4-1 4-15,5-2-2 16,3 0-6-16,4 1-2 16,5-2-2-16,4 2 2 0,-2 0-2 15,3 1 0-15,-3 1-1 16,2-4 0-16,-1 2 1 15,2-1-1-15,1-3 0 16,4 1 0-16,1-6-1 16,6 2 0-16,3 0 3 15,-2-2-1-15,3-3-1 16,0-1 2-16,-7 1-2 0,4 0 0 16,-9 1 1-16,-1 1-1 15,-1 1 0-15,-4 0-1 16,-3 0 2-16,0 2-2 15,-3 0 2-15,-6-2-1 16,3 0 0-16,-4 1 0 0,-4-1 1 16,3-2-1-16,-6 1 0 15,-4-1 0-15,-5 1-1 16,-4-2 1-16,-5-3 1 16,-5 3-2-16,-6 0 2 0,-3-3 0 15,-4 3 0-15,-1-2 17 16,-4 2-3-16,1-1-2 15,-2 1 1-15,0-1 1 16,-1 0 6-16,-2-2-8 16,2 1-3-16,-2-4-6 15,3 1-2-15,-3-4-2 0,2-1 1 16,-2-1-1-16,0-2 1 16,0-3-2-16,0-2 1 15,0 0-1-15,-4-3 0 16,1 0 1-16,-2-1-1 15,0 4 2-15,0-4-1 0,3 2 0 16,-1 0 0-16,-1 0 0 16,4-3 0-16,-1 3 0 15,-1-4 0-15,2 2 0 16,-2 2 0-16,2 2 0 0,-2 0 1 16,1 5-1-16,-1 2 0 15,2 3 0-15,-2 1-3 16,-1 1-17-16,2 1 10 15,-1 4 9-15,0 0 0 16,0 0 2-16,1 0 0 16,1 3-1-16,0-1-1 0,0 2 1 15,-2-2 0-15,2-1 1 16,-3 4 1-16,1-1-4 16,-2-3 3-16,-1 2 3 15,-1 2-1-15,1 1 1 16,-4-2-3-16,2 2 0 15,0-1 0-15,-1-1 0 0,1 0 0 16,0-1 0-16,-1-1 1 16,0-2 0-16,-3 1 1 15,2-2-1-15,0 0-1 16,-3 0 0-16,1 0 0 0,-4 0 0 16,0-1-1-16,-4 1 1 15,1 0-1-15,-3 2 0 16,-1-1 0-16,-1 0 0 15,0 3-1-15,-2 0 1 16,-1 0 0-16,-2 0-4 0,-3-1 2 16,-1-1-3-16,-4 0 3 15,-3 2 0-15,-1-2 1 16,-3 1-3-16,1-1-5 16,1 1 2-16,-5-2-3 15,0 1 3-15,2 1-1 16,-1 0-3-16,-2-4 8 15,0 3-4-15,1-2 8 0,-1-2-1 16,1 0 0-16,-2 2 2 16,1-4 0-16,-8 0-2 15,5 3 1-15,-4-2 1 16,2 2 0-16,-4 1 0 0,1 1 0 16,-1 1-1-16,-4-1 3 15,-1 3-5-15,6-1 3 16,-4-1-2-16,2 3 0 15,-5-1 1-15,1-3-2 16,-1 3 1-16,-3 0 0 0,1-1 0 16,-4 2 1-16,2 0-1 15,1 2 1-15,-3 0 0 16,2 0-1-16,-2 2 0 16,-3 4 1-16,3 4-2 15,-1-1 1-15,-3 4 0 16,0-1 0-16,0 0 0 0,4 1-2 15,-3-3 2-15,5 5-2 16,0-5 1-16,3 1-5 16,2 2 1-16,1-3-13 15,3-1 13-15,4 0 2 0,2-3 1 16,2 1 2-16,7-4 0 16,4-1 1-16,1 0-1 15,5-2 1-15,6 0-2 16,2 0 1-16,6 0-5 15,2 0 2-15,5 0 0 16,1 0 4-16,6 0-2 0,1 0 2 16,-1 0 1-16,4 2-5 15,0 4-2-15,0 6 0 16,4 0 3-16,4 2 1 16,3 4 0-16,2 3 2 0,1 1-1 15,1 1 0 1,2 5 0-16,1 0 0 0,2 8 1 15,0 2-1-15,0 3 1 16,-3 2-1-16,1-1 1 16,3 1-1-16,-4 0 0 0,3-6 2 15,4-2-2-15,4-5 0 16,6-3 6-16,9-4-6 16,3-5 2-16,5-1 1 15,3 1 1-15,4 2-1 16,3 3-2-16,-2 6 0 15,2 1-1-15,2 6 0 0,5 1-16 16,3 1-7-16,7-4-39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1:33:05.7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3266 5453 51 0,'7'-4'115'16,"4"-2"-91"-16,-2-1-1 15,1 3-4-15,5 1-11 16,-3-2-4-16,5 1-2 0,0 1-1 16,2 1-1-16,0 0 1 15,1 0-1-15,2 2 0 16,3-1 0-16,-1 1 1 15,4 0-2-15,-3 0 1 16,2 0 1-16,2 0 3 0,-2 0 1 16,2 0 1-16,1 3-2 15,1-1 0-15,3 1-2 16,3-1 0-16,4 0-1 16,1 0 0-16,2 0 0 15,2-2 2-15,-2 2-1 0,4-1-1 16,-1-1 1-16,4 0 1 15,-1 0-1-15,4 0-1 16,0 0 3-16,0 0-4 16,-1-3 0-16,1-1 2 15,0 0-2-15,-1-1 6 16,-5 2 6-16,-1-1 1 0,-3 2-5 16,-3 2-3-16,-9 0 0 15,-4 0-4-15,-3 6 0 16,-8 6-1-16,-10 2-15 15,-7-1-53-15,0 1-75 0</inkml:trace>
  <inkml:trace contextRef="#ctx0" brushRef="#br0" timeOffset="3875.0179">3432 7279 319 0,'-7'0'12'0,"2"0"8"16,0 0-10-16,3-2-6 16,2 2-4-16,0 0-5 15,0 2 4-15,4 7 1 16,3 5 1-16,4 6 0 16,3 1-1-16,4 6 0 0,3 9 0 15,3 1-1-15,6 8 1 16,-1 5 0-16,2 5 0 15,-1 2 0-15,1 4 1 16,-2-2-1-16,-1-2 0 16,-1-4 0-16,-4-3 0 15,2-5 0-15,-3-12-1 0,-6-5 0 16,-3-10 1-16,-4-5 0 16,-4-6 0-16,-2-7 0 15,0 0 11-15,-3-14 32 16,0-10-32-16,0-8-6 0,-3-6-2 15,-2-10 1-15,-4-4-3 16,2-3-1-16,-2-3 1 16,4 1 0-16,1 0 2 15,2 4 4-15,2 3-1 16,0 5-1-16,0 8 0 16,2 3-3-16,2 11-2 15,-3 3 0-15,1 10 0 0,-2 2-5 16,0 8-31-16,-3 0-31 15,-11 2-111-15</inkml:trace>
  <inkml:trace contextRef="#ctx0" brushRef="#br0" timeOffset="4109.3909">3413 7964 351 0,'7'0'-8'0,"5"-19"13"16,12-5-4-16,6-1 0 16,6-5-1-16,10-4 0 0,0 2 1 15,4-2-13-15,-5-1-28 16,2 2-28-16,-2 1-39 15</inkml:trace>
  <inkml:trace contextRef="#ctx0" brushRef="#br0" timeOffset="4624.9647">4143 7586 192 0,'1'0'77'0,"1"0"-23"16,-2-5-19-16,2-1-20 16,1 2-9-16,1 1-4 15,3 3-2-15,0 0 0 16,4 0-1-16,1 6 1 0,1 6-1 16,0 4 0-16,1 3 0 15,-1 3 0-15,-6 1-1 16,-4 0-1-16,1 1 1 15,-4-3-2-15,0-7 3 16,0 1 0-16,0-7 1 0,0-1 0 16,0-5-2-16,0-2-2 15,0 0 2-15,1-9 3 16,6-5-1-16,-2-1 0 16,-2-9 0-16,1-3 0 15,-4-1 0-15,0-3 1 0,0 3 5 16,0-1 5-16,-6 5-1 15,3 0 2-15,-3 8 1 16,4 2-3-16,0 5 1 16,2 3-5-16,0 5-3 15,0 1-3-15,2 3-2 16,8 8-1-16,0 12 2 0,5 6 1 16,1 6-1-16,0 7 2 15,3-2-1-15,3 3-3 16,5-5-17-16,6-6-9 15,2-9-13-15,6-10-56 16</inkml:trace>
  <inkml:trace contextRef="#ctx0" brushRef="#br0" timeOffset="5421.8137">5175 7390 281 0,'-7'0'7'15,"5"-8"15"-15,2 0-14 16,3-1-10-16,11-5-7 16,6-1 11-16,6-3 1 15,1-5-3-15,5 0 1 0,-1-2-9 16,3 0 3-16,-2 0 11 16,2 2-2-16,-2-2 0 15,-1 4 7-15,-2 2 3 16,-6 1-2-16,0 6-2 15,-5 3-3-15,-1 4-2 0,-5 0-2 16,-2 3-2-16,2 2-1 16,-2 0 0-16,1 7 0 15,0 6 0-15,-2 2-1 16,1 7 2-16,0 3 0 16,2 5-1-16,0 2 1 0,5 4-1 15,-2 3 0-15,2 2 1 16,3 2-1-16,1 2 0 15,1 0 0-15,0-3 1 16,-3 4-2-16,3-3 2 16,-2 0-2-16,-5-4 1 15,0-3 1-15,-4-4-1 0,-6-5 0 16,-3 0 1-16,-2-2-2 16,-4-3 1-16,-11 5 1 15,-11-2 2-15,-8 0-1 16,-6 0 1-16,-3-2-2 15,1-1 0-15,-6-2-1 16,4 0 1-16,-3-7-1 0,2 0-14 16,-2-2-32-16,3-6-22 15,2-5-68-15</inkml:trace>
  <inkml:trace contextRef="#ctx0" brushRef="#br0" timeOffset="5640.5406">5390 7795 353 0,'24'-24'-7'0,"3"-4"25"15,0-1-7-15,7 3-9 16,5-1 0-16,-1 4-2 0,1 1 1 15,4 2-4-15,-3 1-16 16,-3 3-46-16,-8 0-74 16</inkml:trace>
  <inkml:trace contextRef="#ctx0" brushRef="#br0" timeOffset="6374.8621">6157 7452 306 0,'-3'0'15'0,"-1"-7"14"0,2 1-8 15,1 5-11-15,1 1-4 16,0 0-5-16,1 0-3 16,10 9 2-16,1 5 0 15,8 6-1-15,0-2 1 0,1 3 0 16,6-2 0-16,-2-1 0 16,-1-5 1-16,1-6-1 15,-2-3 1-15,-1-4-1 16,-4 0 0-16,-2-10 0 15,-1-2 0-15,-5-4 1 16,0-2-1-16,0-1 1 0,-5-3-1 16,-1 1 2-16,-1-3 1 15,-3 5 7-15,0 0-3 16,0-1 0-16,0 2-1 16,-3 6-3-16,1 1 0 15,2 5-1-15,0 5-2 0,0 1-1 16,9 7-1-16,4 7 2 15,4 9-2-15,5 7 2 16,3 10-1-16,4 6 2 16,2 10-1-16,1 8 0 15,0 4-2-15,1 8-4 0,-1 5-2 16,-2 1-4-16,1 0 11 16,-4-4-1-16,-4-5-6 15,-5-7 1-15,-6-13 4 16,-4-8 2-16,-6-9 0 15,-2-13 1-15,-2-9 0 0,-11-8 0 16,-3-6 3-16,-7-9 5 16,-3-9-1-16,-1-9-4 15,2-3 7-15,2-6-1 16,3-1-1-16,5-5-6 16,2-1 1-16,6-3-3 15,5-2-2-15,2-2-10 0,5-2-14 16,9 1-12-16,6-3-63 15,2 1-141-15</inkml:trace>
  <inkml:trace contextRef="#ctx0" brushRef="#br0" timeOffset="10781.2213">16039 5298 145 0,'5'-2'7'0,"0"-6"20"16,2 1 12-16,3 2-26 15,-1-1-3-15,-1-1-7 16,5 4-1-16,0-4 1 15,1 3 1-15,0 1-3 16,3 1-1-16,0-2 1 0,0 4 2 16,4 0-2-16,1 0-1 15,1 0 2-15,3 0-3 16,2 0 2-16,5 0 0 16,1 0-3-16,5 0 1 15,2 2 0-15,8 0 2 0,-1 2-1 16,6-3 0-16,-2 3 1 15,8-1-2-15,-1 2 1 16,0 1-8-16,2 0 11 16,6-1-3-16,-1 2 2 15,4-2 1-15,2 3 2 0,5-2 1 16,4 1 0-16,3-1 0 16,2 3-3-16,0-3-2 15,4 4 1-15,-2-4-3 16,2 0 0-16,2 0 1 15,-1-3 2-15,3 1 0 0,1-3-2 16,0 1 2-16,0 1 3 16,0-2 1-16,0 1 0 15,0-2-1-15,-3 3-2 16,1 0 0-16,-5 1-3 16,-1-2 4-16,-3 3-2 15,-3-1 0-15,-2 2 2 16,0-1-3-16,-2 0-1 0,-2 2 1 15,5-1 0-15,-5 0-1 16,-5-2-1-16,0 2 2 16,-5-1-2-16,-4-3 0 15,-2 2 1-15,-3-4 1 0,-5 0-2 16,0 0 1-16,-4 0 0 16,-1 0 0-16,-3 0 1 15,-5 0-1-15,-2 0 0 16,-5 0-2-16,-2 0-4 15,-4-3 0-15,-3 3 0 0,-3 0-2 16,-4 0-7-16,-7 0-40 16,-2 0-62-16</inkml:trace>
  <inkml:trace contextRef="#ctx0" brushRef="#br0" timeOffset="14405.9657">3500 5279 165 0,'1'0'30'15,"1"0"11"-15,2 0-37 0,1-3 3 16,2 0-6-16,2-3 0 15,0 0 0-15,0 1 0 16,1 1-1-16,0 0 2 16,-3-2-2-16,5 2 0 15,1 1 0-15,1-1 1 0,1 1 0 16,2-1 2-16,2 1 1 16,1-1 1-16,1 3-1 15,1-2-2-15,3 1-1 16,2 2 0-16,3-1-1 15,1 1 1-15,1 0 0 16,1-2-1-16,2 2 0 0,-1 0 0 16,2 0 0-16,3-2 0 15,0 2 0-15,2 0 0 16,3 0 1-16,0-2-2 16,4 1 2-16,1 0-1 15,0-2 0-15,-3 3 0 16,6-1-1-16,1 1 2 0,0-2-1 15,1 2-1-15,3 0 2 16,3 0-1-16,-3 0 1 16,3 0 2-16,-1 0-2 15,-1 2 2-15,2-1 0 0,-1 2 1 16,2-2 2-16,0 0-1 16,2 3 1-16,1-1-3 15,4 2-2-15,2 2 0 16,1-4 0-16,-1 3-1 15,2 0 1-15,-2 0-1 0,2-2 1 16,2 1-1-16,-3-2 0 16,5 1 1-16,-3 1 0 15,4-3 3-15,1 4-1 16,0-3 0-16,2 0-1 16,-3-1 1-16,2-1 0 15,4 2-1-15,-3-2-1 0,5-1 2 16,-1 2-2-16,1-2 1 15,3 2-2-15,-6 2 1 16,4-2 0-16,3-2-1 16,-1 2 0-16,-5-2 0 15,7 0 1-15,2 0-1 0,-1 0 0 16,-2 0 1-16,-1 0-2 16,5 0 1-16,-3 0 3 15,0-2-2-15,1 2 1 16,1 0 0-16,3 0-1 15,-5 0 0-15,0 0 0 0,0 0-1 16,1 2 2-16,-1 2-2 16,-1-2 0-16,1 2 1 15,1-1-2-15,-1 1 2 16,0-1-1-16,-3 0 0 16,1 0 0-16,0 1 0 15,0-1 0-15,2 2 1 0,0 1 0 16,2 0-1-16,-4-1 0 15,0 0 0-15,0 0 0 16,-5 0 2-16,-2 1-4 16,0-1 2-16,-2 2 2 0,0-1-2 15,-3-1 0-15,0 2 0 16,-4-1-2-16,0-3 4 16,0 2-2-16,-2-3 0 15,-1 0 0-15,0 0 0 16,-1 0 1-16,-1 1-2 15,-3 0 1-15,1 1-2 0,-8 2-1 16,-1-1-6-16,-5 2-13 16,-5-1-18-16,-7-3-68 15</inkml:trace>
  <inkml:trace contextRef="#ctx0" brushRef="#br0" timeOffset="24265.5049">10762 6538 272 0,'0'-3'7'0,"0"-7"-2"0,3 0 8 16,1 4-10-16,-1-1-3 16,2 1 0-16,2-1 3 15,-2 0-4-15,2 2 3 16,-2-1-1-16,0 2 0 15,-1 1-1-15,1-1 0 16,-2 0 1-16,7 1 2 0,-1 0-1 16,1-1 0-16,1 0-1 15,2 3-1-15,2-2 1 16,-2 3-1-16,5-3 1 16,0 2-1-16,1 1 0 15,0 0-1-15,2 0 2 0,5 0 0 16,1-2 1-16,2 2 2 15,5-2-2-15,0 2 2 16,3-2-4-16,1 1 1 16,4-1 1-16,-3 0 0 15,4 0 3-15,0-1-2 0,0 2 0 16,4 1 0-16,1-1-1 16,3 1 1-16,1 0 0 15,-1 0-1-15,5 0 0 16,2 0 0-16,1 0-2 15,-1 0 0-15,5 0 1 16,1 0-1-16,-1 0 1 0,2 2-2 16,-1 3 2-16,2-1-1 15,-1 1 0-15,1 2 1 16,1 2 3-16,1-1 1 16,0-2-1-16,4 3 1 15,2 2-3-15,-2-1-1 0,2 4 0 16,1-3-1-16,-2 2 1 15,3-3-1-15,-1 2 1 16,1-4-1-16,1 0 0 16,2 2 0-16,3-3 1 15,3-2-1-15,3-1 0 0,0-2 0 16,4-1 0-16,-1-1 1 16,3 0-1-16,1 0-1 15,0 0 2-15,2 0 0 16,1 0-1-16,0 0 0 15,-1 0 1-15,-2 0-1 0,3 0 0 16,-1 0 0-16,0 0 2 16,3 0-2-16,-2 0 0 15,1 0 0-15,-1 0 0 16,-1-1 0-16,0 1 0 16,2 0 0-16,-2 0 0 15,0 0 0-15,-2-4 0 0,-1 1 0 16,-6-1 0-16,-2 1 0 15,-4-1 0-15,-1 0 0 16,0 1 5-16,-2 0-2 16,-3 2-1-16,-3-1-2 0,-5 1 1 15,-2-1-1-15,-5-1 1 16,-1 1-2-16,-10 1 2 16,3 1-1-16,-5 0 0 15,-1 0 1-15,-3 0-1 16,0 4 0-16,-3 4-2 15,-4 4-24-15,-1 0-14 0,-4-4-53 16,-5-1-105-16</inkml:trace>
  <inkml:trace contextRef="#ctx0" brushRef="#br0" timeOffset="27843.4864">3332 6425 302 0,'10'0'36'16,"0"-7"-28"-16,4 1 0 16,6-3-8-16,0 6 3 0,3-2-2 15,2 2 0-15,1 0-1 16,-1 2 0-16,4 1 0 15,-1-3 0-15,1 3 0 16,4-3-1-16,1-1 1 16,0-1 0-16,0 0 1 15,1-4 0-15,1 2 3 0,0-2 0 16,-3 1-1-16,-5 1-2 16,-5 6-1-16,-2 1 1 15,-18 0-10-15,-5 8-95 16</inkml:trace>
  <inkml:trace contextRef="#ctx0" brushRef="#br0" timeOffset="28968.451">4350 6574 122 0,'4'-3'50'15,"5"-4"-26"-15,2 0-5 16,3-3 6-16,1 2-16 15,6-1 3-15,-1 0-1 16,0 0 1-16,1 0 1 0,2 0-4 16,2 0 0-16,1-1 1 15,1 1 1-15,2 0-1 16,-2 4-6-16,0-3-1 16,-5 6-2-16,0 2-1 15,-10 4-11-15,-9 6-74 0,-7-2-139 16</inkml:trace>
  <inkml:trace contextRef="#ctx0" brushRef="#br0" timeOffset="30624.5476">5230 6485 159 0,'11'3'19'0,"2"-3"-13"0,1 1 10 15,6 0 5-15,3 1-7 16,2 0-5-16,4 0 1 16,3-1-5-16,4 4-4 15,2-4 18-15,2 2-17 16,4-2-1-16,1-1 1 15,5 2-1-15,2-2 7 0,4 0 0 16,4 0-4-16,4 0-2 16,2 0 1-16,6 0-3 15,2 0 1-15,5 0 1 16,2 0-3-16,3 0 2 16,1 0-1-16,-1 0 0 0,0-2 1 15,5 2 0-15,-3 0 0 16,6 0 0-16,-4 0 1 15,1-1-2-15,-3 1-1 16,-1-4 6-16,-9 2-3 16,0-2-1-16,-6 0 1 15,-5 2 1-15,-3 0 1 0,-6-1-1 16,-3 0 1-16,-5 1 0 16,-6-1 0-16,-7-1 0 15,-4 2 0-15,-8-1-3 16,-7 3-1-16,-7 0-3 0,-7 3-34 15,-2 6-55-15,-18-1-10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1:33:53.7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17678 5755 292 0,'0'0'26'0,"0"-3"15"16,3-2-32-16,1 1-9 0,1 1 0 16,3 1 4-16,-1-2-4 15,2-1 2-15,2-1-3 16,0 1 2-16,4-2-3 15,7-4 1-15,7-1 0 16,7-3-1-16,6-6 4 0,9 0-4 16,0-5-3-16,-2 2 5 15,0-1 1-15,-6 1 1 16,-6 5 0-16,-10 1 4 16,-8 5 0-16,-9 6 0 15,-10 7-3-15,-5 0-17 16,-22 7-120-16</inkml:trace>
  <inkml:trace contextRef="#ctx0" brushRef="#br0" timeOffset="3171.711">21952 4125 323 0,'5'-16'33'0,"-3"2"1"16,1 0-15-16,-1 3-1 15,0 2-9-15,0 0-5 16,-1 3-2-16,1 2-2 0,-2 0 0 16,0 3 0-16,0-2 1 15,0 1-1-15,0 2 1 16,0 0-1-16,0 0-1 15,0 0 0-15,-2 0-1 16,-5 8-1-16,-3 2 0 0,-1 8 2 16,-2 4 0-16,-2 2 1 15,-5 5-1-15,-4 3 1 16,-1 2-1-16,-4 6 2 16,-7-5 0-16,2-1 0 15,-5 0-1-15,0-4 1 16,-3-5-1-16,3-3 0 0,3-4 0 15,-3-1-1-15,5-4-2 16,4-3 0-16,4 0-1 16,2-7 1-16,7-3 2 15,5 0 2-15,1-5 1 16,6-6-1-16,1-4-1 0,4-2-4 16,0-1-9-16,2-2 8 15,9 1-2-15,3-5 9 16,5 1 5-16,2-1-4 15,4 0 0-15,0 1 0 0,2 0 0 16,0 1 1-16,2 3 2 16,-2 5 3-16,1 1 1 15,1 6 4-15,3 5-9 16,3 0-3-16,1 8-1 16,1 8-5-16,2 7 4 15,2 6-2-15,-2 4 1 16,-2 4-1-16,-3 1 3 0,0 5-1 15,-1-4-1-15,-1 3-9 16,-2-3-16-16,3-3-6 16,-3-5-21-16,-1-10-90 15</inkml:trace>
  <inkml:trace contextRef="#ctx0" brushRef="#br0" timeOffset="3593.5477">22476 4225 298 0,'24'-14'13'16,"6"-4"2"-16,6 0-5 15,7 2 3-15,1-1-4 0,3-1-4 16,2 3-2-16,-1 1 1 16,-1 0-4-16,-2 3 1 15,-9 2 0-15,-6 4-4 16,-8 1-21-16,-7 2-52 16,-8 1-86-16</inkml:trace>
  <inkml:trace contextRef="#ctx0" brushRef="#br0" timeOffset="3937.3063">22688 4406 94 0,'-8'5'10'16,"3"0"0"-16,2-2 4 0,-1-1 1 15,2 2 5-15,2-4 2 16,0 2-1-16,0-2-1 16,0 0 30-16,0 0-10 15,2 0-1-15,9 0-6 16,5-8-10-16,10 0-11 16,2-3-6-16,10-3-5 0,3-3 0 15,4 2-1-15,5-2 1 16,-5-1-1-16,2 3 0 15,-2-2 1-15,-9 5 0 16,-4 3-3-16,-8 0 0 16,-5 6-13-16,-6-2-15 15,-8 1-27-15,-3-4-34 0,-2 2-82 16</inkml:trace>
  <inkml:trace contextRef="#ctx0" brushRef="#br0" timeOffset="4484.1232">22911 3945 380 0,'0'0'18'16,"0"0"13"-16,5-2-21 16,4-1-12-16,4 1-4 15,4 1 9-15,7 1 1 0,5 0-4 16,-1 0 0-16,6 0-1 15,-1 0 2-15,2 0-1 16,-2 0 0-16,-1 0 0 16,-3 0 0-16,-6 0 0 15,-3 1 1-15,-4-1-1 16,-3 0 0-16,-6 0 1 0,-3 0 0 16,-3 2 1-16,3-2 2 15,-4 2 1-15,2-1-4 16,-2 1-1-16,3 2 0 15,2 3-2-15,-4 5 2 0,1 5-1 16,-2 8 1-16,0 5-1 16,-8 7 1-16,-6 11-1 15,-9 8 2-15,-1-1 0 16,-7 4 0-16,3-2-19 16,0-7-21-16,3-13-37 0,8-15-110 15</inkml:trace>
  <inkml:trace contextRef="#ctx0" brushRef="#br0" timeOffset="5437.1755">23910 3687 364 0,'0'-2'4'0,"0"-3"16"16,0 3 6-16,0 2-24 16,7 3-11-16,3 12 9 15,4 6-1-15,3 11-1 16,0 11 1-16,1 5 1 15,-1 11-1-15,-3 5 1 16,-4 0 0-16,0 1 0 0,-5-7 1 16,0-4-1-16,-1-8 1 15,1-12-1-15,-3-5 0 16,0-10 0-16,-2-6 0 16,0-4 1-16,0-4-1 0,0-3 1 15,0-2 2-15,-4-4 13 16,-3-12 5-16,-3-6-9 15,-2-10-6-15,-2-5 0 16,-2-9-3-16,-2-4 0 16,0 0 3-16,1-4-6 15,0-1 1-15,3 0-1 0,-1-1-2 16,7 2 4-16,6 0-2 16,2 4 6-16,5 5 6 15,12 2-7-15,4 6-5 16,7 3 1-16,1 2-1 0,2 3 0 15,-3 7-1-15,1 4 1 16,-7 3 0-16,-1 7-2 16,-4 4 2-16,-2 4-2 15,-3 0-9-15,-2 7-7 16,-3 5 7-16,-4 6 1 0,0 2 6 16,-3 5 1-16,0 0 2 15,-8 3-3-15,0-1-2 16,-3 0 2-16,3-4 0 15,1 0 2-15,6-1 1 16,1-2-1-16,0-2-1 16,11-1-2-16,1-1-1 0,4 2 2 15,4-4 0-15,2 0 6 16,1 1-4-16,-2-1 6 16,-1 0-3-16,-4-2 0 15,-3 1 0-15,-6-2-1 16,-5 3-2-16,-2-2 1 0,-11 7 2 15,-14-2 2-15,-11 4-1 16,-6 6-14-16,-6 0-12 16,1 1-31-16,8-3-53 15,5-3-80-15</inkml:trace>
  <inkml:trace contextRef="#ctx0" brushRef="#br0" timeOffset="7624.754">25648 3824 300 0,'1'-2'20'0,"3"-2"7"15,-4 0-13-15,1 3 0 16,-1 1-8-16,2 0-3 16,-2 5-7-16,0 11 3 15,-2 5 1-15,-10 8 1 16,-3 4 0-16,-5 4 2 0,-1 2-2 16,-2 0 1-16,-1-1-2 15,5-1 0-15,1-2-17 16,2-9-35-16,1-7-51 15</inkml:trace>
  <inkml:trace contextRef="#ctx0" brushRef="#br0" timeOffset="8671.5031">26849 3364 323 0,'0'0'12'0,"0"0"14"0,0 0-21 16,0 0-5-16,0 2-3 15,0 6 0-15,-7 5 3 16,-1 5 0-16,-4 3-1 16,-5 6 1-16,0 4 1 15,-5 2 0-15,-2-1-1 0,0 0 2 16,-1 0-1-16,-4-5 0 15,0 2-1-15,-1-6 1 16,1 1 4-16,0-6-4 16,2 1 0-16,3-6-1 15,5-3 1-15,1-2-1 0,4-5 0 16,1-3 1-16,4 0-1 16,-1-3 2-16,2-11 0 15,2-1-2-15,3-6 1 16,1-1-1-16,2-2 0 15,0 2-1-15,2-2 1 16,5 3 0-16,3-6-1 0,0 4 5 16,0 0-7-16,4-2 8 15,-2 1-5-15,3 1 2 16,-3 3-2-16,-2 3-5 16,3 2 9-16,-2 2-4 0,2 1 0 15,-4 6 0-15,1 2-3 16,2 2 3-16,1 2-1 15,0 0 1-15,7 4-1 16,0 4 1-16,4 4-1 16,5 0 1-16,3 2-4 0,5 2 4 15,-1 4 5-15,1 0-3 16,2 3 3-16,0-2-2 16,-2 2-4-16,-1 1 2 15,0-2 0-15,-2 0-1 16,2-1 1-16,4 3 1 15,-1-1 1-15,4 4-2 16,2 3 0-16,-2-2-12 0,-7-4-113 16</inkml:trace>
  <inkml:trace contextRef="#ctx0" brushRef="#br0" timeOffset="11046.4431">26651 3581 137 0,'0'-14'26'0,"0"0"14"0,0-2-3 16,0 2-13-16,0-6-11 15,6 2-3-15,3 0 9 16,5-5-4-16,2 0-6 16,6-2 0-16,1 0-9 15,7-2 1-15,1-1-2 16,3 1 1-16,1 0-27 0,-1 0-20 15,-8 3-12-15,-1-2 7 16,-8 5 0-16,-9-4-41 16</inkml:trace>
  <inkml:trace contextRef="#ctx0" brushRef="#br0" timeOffset="12983.8061">27677 4614 387 0,'1'0'9'15,"1"0"-8"-15,0 0-5 0,5 5-1 16,0 5 5-16,4 6 0 16,1 3 0-16,3 6-1 15,1 7 0-15,-1 6-6 16,2 3 8-16,-2 1-1 0,1 1 1 16,-3 1-1-16,-1-6 1 15,-3-7-2-15,-1-5 0 16,2-8 1-16,-8-6-2 15,1-4 1-15,-3-6 2 16,0-2 2-16,0 0 8 16,-5-10 8-16,-8-2-17 0,-1-9-1 15,-6-6 0-15,1-3 0 16,-1-7 2-16,-2-5 5 16,6 1 9-16,1-5-2 15,7 1-7-15,2-1-3 16,6-2-1-16,0-4-4 15,13 4 2-15,9 0-2 0,5 3-6 16,8 4 7-16,6 7-3 16,1 4-2-16,4 8-4 15,-2 4-2-15,-3 11 0 16,-7 4-6-16,-7 3-10 0,-7 8 13 16,-8 10-11-16,-6 6 18 15,-6 1-6-15,-2 2 14 16,-12 1-3-16,-1 2 1 15,-2-4 0-15,2-2 1 16,1-2-1-16,6-8 1 0,4 0-1 16,4-3-2-16,0-4-13 15,2-1-12-15,10-3 4 16,2-1 7-16,2-2 25 16,5 0-8-16,1 0 1 0,1 0-1 15,-1 0 1 1,-3 2-2-16,0 6-9 0,-4 3 5 15,-3 5 0-15,-3 4 2 16,-6 2 6-16,-3-3 1 16,0 4 0-16,-12-1 10 15,-12 1 1-15,-6 0 4 0,-6-2 2 16,-8-1-6-16,2 0-2 16,-7 0-10-16,-1-3-3 15,-1-6-23-15,-1-10-129 16</inkml:trace>
  <inkml:trace contextRef="#ctx0" brushRef="#br0" timeOffset="17655.4548">26694 8058 331 0,'-14'9'-1'16,"-4"4"7"-16,0 3-4 0,-8 9 1 15,4 7 6-15,-7 5-1 16,2 3-3-16,-4 4-2 15,1 3-1-15,-1-4-1 16,1-3-1-16,-1-4 1 0,-1-5-1 16,0-6 1-16,3-10 0 15,-3 0 0-15,8-10-3 16,4-1 13-16,3-4-2 16,3 0 6-16,8-8 2 15,4-8-9-15,2-5-9 0,0-6 0 16,0-3 1-16,7-2 3 15,2 2-2-15,-2 3 4 16,2 2 1-16,0 5 2 16,0 3 2-16,2 4-4 15,3 2-4-15,2 6-1 0,8 3-3 16,3 2 0-16,4 0 1 16,8 9 1-16,2 5-1 15,2-1-1-15,4 3 3 16,2 3-1-16,-2-2-16 15,1-2-23-15,-11 0-49 0,-3-5-17 16,-10-4-49-16</inkml:trace>
  <inkml:trace contextRef="#ctx0" brushRef="#br0" timeOffset="17905.4745">26895 8150 445 0,'0'-18'7'0,"8"0"-3"0,6-4-3 16,6 1 2-16,7 0-4 15,4-1 1-15,3-2 0 16,5 3-1-16,-5 2 2 15,3 3-21-15,-8 4-18 0,-5 6-9 16,-9 1-26-16,-10 5-36 16</inkml:trace>
  <inkml:trace contextRef="#ctx0" brushRef="#br0" timeOffset="18108.5436">26953 8221 275 0,'-6'7'22'15,"5"-7"20"-15,1 0-25 16,0 0 17-16,14 0-16 16,6-6 5-16,8-2-7 15,10-7-11-15,11-1-5 0,2-3 0 16,5-5-4-16,0 3-29 16,-4-4-16-16,-4-2-53 15,-9 2-63-15</inkml:trace>
  <inkml:trace contextRef="#ctx0" brushRef="#br0" timeOffset="18483.5201">27351 7814 249 0,'-15'-5'4'0,"-2"-1"21"15,3 1-4-15,1 2-8 16,3 0 6-16,-2-1 3 15,3 2-10-15,4 0 0 16,0 0-4-16,0 0-4 16,3 2-3-16,0-2 1 0,2 2 4 15,0 0 0-15,0 0-7 16,7 0-5-16,9 0 5 16,7-1 7-16,8-1-6 15,3 2 0-15,2-1 2 16,1 1-2-16,-5 0 1 0,-3 0-1 15,-7 8 0-15,-5 6-2 16,0 8-2-16,-9 6 2 16,-4 4 1-16,-4 8 3 15,0 2 2-15,-2 2 0 16,-4 2-3-16,-1-4 1 16,1-4-2-16,5-4-10 0,1-6-40 15,0-8-28-15,0-4-41 16</inkml:trace>
  <inkml:trace contextRef="#ctx0" brushRef="#br0" timeOffset="19264.8435">27752 7693 420 0,'1'-9'-6'16,"-1"-1"26"-16,0 2-6 15,2 6-4-15,5 2-11 16,6 2-6-16,7 13 6 15,1 11 0-15,6 10 0 16,2 14 0-16,-2 7 0 0,-1 9 0 16,-6-2-4-16,0-4-8 15,-5-8-5-15,-4-9 4 16,-3-14 7-16,-4-10 5 16,1-6 1-16,-5-8-2 15,0-5 4-15,-2 0 16 16,-11-9 10-16,-4-11-21 0,-2-5-4 15,-8-8 0-15,0-7-1 16,-2-6 0-16,2-2 0 16,1-2-1-16,4 3 0 15,4 2 2-15,2 2-1 0,6 1 2 16,7 3 0-16,3-1-3 16,3 4 1-16,14 4 6 15,6 0-7-15,3 5 2 16,5 5-3-16,1 4 1 15,-1 4 0-15,-1 5-1 16,-3 6 0-16,-1-1-1 0,-8 4-4 16,-6 0-12-16,-3 7-4 15,-6 6 4-15,-3 3 9 16,0 3 0-16,-8 5 8 16,-4 1 1-16,0 1 3 15,3-2-2-15,1-1-1 0,8-3-3 16,0-1-5-16,10-1-10 15,10-2 6-15,6 0 6 16,2 0 9-16,3 0 0 16,0 4-1-16,-7-6 1 0,-2 2-3 15,-7 1 1-15,-10-6-2 16,-5 2-1-16,-5-2-10 16,-21 5 30-16,-6-1-11 15,-5 5 3-15,-5 2-8 16,-1 2-3-16,5-2-12 15,5-1-37-15,12-5-57 16</inkml:trace>
  <inkml:trace contextRef="#ctx0" brushRef="#br0" timeOffset="20936.6141">26523 8787 295 0,'31'-17'4'0,"1"-3"9"15,8 1 8-15,5-1-11 16,5 2-7-16,4-3 0 0,7 3-3 15,3-3-1-15,7-1 0 16,2-1-30-16,8-2 10 16,1 0-43-16,5-2 26 15,1 1 2-15,2-5 11 16,1 3 15-16,-3-2-25 16,-5 1 45-16,-1 2 22 15,-8 1-10-15,-7 4 3 0,-4 4 2 16,-14 6 5-16,-5 1-3 15,-8 4-3-15,-8 5-18 16,-6 2-7-16,-11 0-3 16,-6 7-42-16,-5 2-37 15,-2 2-13-15</inkml:trace>
  <inkml:trace contextRef="#ctx0" brushRef="#br0" timeOffset="26467.6732">26352 4237 389 0,'-10'0'-23'15,"5"-5"42"-15,-1-3 6 16,5 2 3-16,1 1-7 16,0 1-15-16,0-1-8 15,7 1-3-15,8-1 2 16,5 1-1-16,11-3-6 0,7 2 3 16,7-2-1-16,9-4 7 15,7 0 0-15,0-2-1 16,4 0 1-16,1-2 1 15,0-2 1-15,-1-1 1 0,-1-2-1 16,-4 3-1-16,1 0 1 16,-9 1-1-16,-7 5 1 15,-7 2-1-15,-7 0 0 16,-9 9-6-16,-5 0-40 16,-12 2-51-16,-5 6-42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1:34:35.6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3995 5370 142 0,'4'-3'50'15,"-3"-3"-25"-15,5 1-18 16,-3-1-4-16,4 4-4 0,1-3 3 16,-3 2-1-16,2 1-10 15,-2-4 3-15,2 3 6 16,0-2 0-16,-1 2 1 16,1-3-1-16,2 1 1 15,3-1 4-15,-2 4 2 16,3-4-4-16,1 0 0 15,-2 1-1-15,3 1 3 0,-1 2-2 16,1-1 0-16,-1 1 0 16,2 1 1-16,2-1-2 15,4 2 2-15,-2 0 5 16,1 0-2-16,2-1 2 16,1 1-4-16,-1 0-2 15,2 0 1-15,-2 0-1 0,4 0 1 16,0 0 1-16,0 0-1 15,2 4-3-15,2 0 0 16,-1-1 0-16,3 1-1 0,1-1 1 16,1-1 1-16,5 2-1 15,0-2 2-15,-3 0-2 16,4 2 0-16,1-3 0 16,1 2-1-16,0-1 0 15,-1 1 1-15,4 1 2 16,-1-2-2-16,3-1 0 0,4 2 2 15,1-1-2-15,2-1 3 16,1 1-4-16,3 0 1 16,2-2 0-16,0 1-1 15,2 1 1-15,0-2-1 0,-2 1-1 16,0 2 3 0,2-2-2-16,-1 1 1 0,3 0-1 15,2 1 0-15,1 2 1 16,2-3-1-16,3 6 1 15,-2-3-1-15,2 2 0 16,-3 1 1-16,2 0-1 0,2 1 0 16,-1-4 0-16,3 3 0 15,7-1 2-15,0-2-2 16,2-1 0-16,3-2 0 16,-1 0 3-16,-1-2-3 15,-1 0 0-15,-2 0 1 16,4 0-1-16,-4 0 7 0,0 0 1 15,0 0-3-15,-2 0-2 16,-2 0-2-16,-3 0 0 16,-5 1-1-16,-4 6 0 15,-6-1-6-15,0 5-11 0,-9 1-9 16,-4 2-27-16,-6 0-16 16,-8 1-66-16</inkml:trace>
  <inkml:trace contextRef="#ctx0" brushRef="#br0" timeOffset="5734.1353">4287 6528 198 0,'0'0'38'0,"0"-3"-17"15,2-1-10-15,0 0 2 16,0 1 1-16,2-1-7 16,-2 1-3-16,1 2 0 15,1 1-2-15,-1-3 1 0,4 2-3 16,0 1-2-16,5 0 2 16,0 0-1-16,4 0 0 15,2 0 1-15,2 0 1 16,5 0-1-16,0 0 0 15,3 1 1-15,3 2-1 0,4 0-3 16,1-2 3-16,5 3-1 16,1-1 1-16,9-3 2 15,0 4 0-15,2-3 2 16,2 2-3-16,3-3 1 16,5 2-1-16,-2-2-1 15,5 0 2-15,3 0-4 0,1 0 6 16,3 0-2-16,5 0 4 15,2 0 1-15,3 0 3 16,0-5-3-16,1 4-1 16,2-3 1-16,2-1-4 15,4 0 0-15,-1 0 1 16,6-3 0-16,0 2-1 0,3-2 0 16,-4 3-1-16,3-2-1 15,1 3-2-15,2-1 8 16,1-2-5-16,3 1-1 15,0-1-1-15,0 2 1 0,2-1-1 16,-2 1 0-16,-3 0-1 16,7 3 2-16,-6-2 0 15,1 4-2-15,-5-2 1 16,2 1 0-16,-4 1 1 16,-3 0 0-16,-3-2 1 15,-2 1-1-15,-3-2 1 0,-4 0-1 16,-2-1-1-16,-6 0 1 15,-1 0-1-15,-8-2 0 16,2 2 1-16,-8-1-1 16,-3 2 0-16,-9 1 1 0,-4 2-2 15,-7 0-26-15,-10 0-60 16,-11 0-45-16</inkml:trace>
  <inkml:trace contextRef="#ctx0" brushRef="#br0" timeOffset="9265.3087">3467 6327 51 0,'2'0'32'16,"0"0"-27"-16,3 1-1 16,-1 1 0-16,2 2-1 15,4 1-3-15,-3-3-18 0</inkml:trace>
  <inkml:trace contextRef="#ctx0" brushRef="#br0" timeOffset="15406.0501">5889 6462 171 0,'0'0'1'0,"0"-3"11"0,0-3-6 15,5 3 12-15,3-3-15 16,-1 3 2-16,2 0-2 16,0 0-2-16,5 0 2 15,-1 1-3-15,3 0 0 16,2 2 3-16,5-1-3 15,6 1-2-15,0-2 1 0,5-2 0 16,5 0 5-16,1 3-3 16,0-3 0-16,2-1 0 15,2 4 1-15,2-3 2 16,5 2-2-16,1 0 1 16,3 0-1-16,4-2 0 15,4 4-2-15,0-3 0 0,2 2 0 16,0-2-1-16,1 0 3 15,1-1 1-15,-5-1 4 16,1 2 0-16,-2-3 0 16,-1 1-1-16,-6 2 3 15,-3-3-2-15,-5 2 4 0,-4 3-2 16,-4 1-5-16,-3 0-2 16,-6 1 0-16,-9 10-1 15,-3 5-23-15,-10 0-50 16,-7-2-82-16</inkml:trace>
  <inkml:trace contextRef="#ctx0" brushRef="#br0" timeOffset="17265.4135">9709 6427 176 0,'-7'-6'4'15,"1"1"19"-15,-1-1-3 0,1 3-2 16,3 3-9-16,-2 0-2 16,1 0-6-16,1 0-2 15,-1 0 1-15,2 5-1 16,2-1 1-16,0-3 0 16,0 0-3-16,0-1-2 15,7 0 10-15,4 0 11 0,5-2-7 16,2-5 0-16,4-2 1 15,3 1-1-15,0 0-2 16,1-3-3-16,-2 4 7 16,1 0-7-16,-1 0-3 15,-2 1 1-15,-7 3-1 0,-2 3 1 16,-2 0-4-16,-8 3 0 16,-3 11-20-16,-7 8-19 15,-16 2-16-15,-15 0-157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1:35:37.5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3761 5734 151 0,'-7'0'29'16,"0"0"-7"-16,-1-3-4 16,3 3-3-16,0 0-6 0,-2 0 2 15,2 0-9-15,-5 1-1 16,2 5 0-16,-1 5 1 15,-4 1-2-15,0 4 1 16,0 6-1-16,-1 1 0 16,1 5 0-16,1 6 0 15,3 5 0-15,2 8 0 0,2 4 0 16,5 11 0-16,0 5-1 16,0 10-2-16,2 6 3 15,3 7 0-15,0-1 1 16,-3 0-1-16,0 0-1 0,-2-5 3 15,0-4-1-15,0-8 0 16,-2-7-1-16,-7-2 0 16,-2-4 0-16,1-8 0 15,-3-1 2-15,-1-1-2 16,-2-6 0-16,-2-6 0 0,-3-6 0 16,4-5 1-16,-3-2 1 15,4-8-4-15,0-6 4 16,2-3-2-16,4 0 3 15,3-3 11-15,2-2-1 16,3-2-3-16,2 0-6 16,0 0-3-16,0 0-4 15,0 4-4-15,4-1 10 0,3 4-2 16,2 4 0-16,3 5-1 16,-1 7 0-16,2 11-1 15,1 9 1-15,1 8 0 16,-3 12 0-16,1 10 1 0,-1 6-1 15,-3 10 0-15,1 3 0 16,-3 6 2-16,-6 4-2 16,-1 0-2-16,0 1 2 15,0 1 2-15,-3-5-4 16,-5-4 2-16,1-6 0 0,2-1 0 16,3-6 0-16,2-2 0 15,0-1 2-15,5 1-2 16,8-2-20-16,0-2-82 15</inkml:trace>
  <inkml:trace contextRef="#ctx0" brushRef="#br0" timeOffset="2343.5621">10073 6165 66 0,'12'-15'30'0,"2"1"-32"0,-6-2 8 16,-1 1 0-16,-1 3-1 16,-4-3-2-16,-2 7 10 15,0-3 10-15,0 2-3 16,0 0 0-16,-8 2-36 16,-1-2-35-16</inkml:trace>
  <inkml:trace contextRef="#ctx0" brushRef="#br0" timeOffset="3046.6497">9640 6036 178 0,'9'-3'1'15,"1"-5"15"-15,0 3-8 16,2-2 2-16,0 1-2 0,2-1-2 16,-1 3 10-16,4-1-13 15,2 2-2-15,2 1 0 16,2 0-1-16,4 1 0 15,5-1 1-15,4 0-2 16,6 0 2-16,3 0-1 16,4 0 0-16,2 2 1 0,3-3-1 15,2 3 1-15,-2-2-2 16,-1-1 2-16,-2-1-1 16,-2-2-4-16,-3 1 8 15,-2 0-2-15,-3-2 1 16,-4 1 10-16,-1 1-3 15,-6 1-2-15,-4 2-5 0,-6 2-2 16,-8 0-1-16,-12 0-49 16,-12 0-104-16</inkml:trace>
  <inkml:trace contextRef="#ctx0" brushRef="#br0" timeOffset="6156.0009">18528 5988 148 0,'-10'-7'-6'0,"1"-1"34"16,4 1-8-16,0 0-2 16,-1 2-7-16,-1 1-7 15,0-3-1-15,0 3-2 16,0 1 0-16,-1 1-1 15,1 0 1-15,0 1-1 0,2-1 0 16,3 2 0-16,-1 0-1 16,3 0-3-16,0 0 0 15,0 0-3-15,0 0-12 16,3 0-27-16,4 0 44 16,7 0 8-16,4 0-4 0,6 3 1 15,3-1-2-15,7 2 4 16,5-3 0-16,4 1-1 15,4 0 0-15,1 0-1 16,4-1-1-16,4-1 5 16,0 0-1-16,5 0 1 15,2 0 0-15,3 0 0 16,1 0-1-16,-1 0 5 0,-2 0-3 16,1 0-2-16,-6 3-2 15,-1-2 0-15,-4-1 9 16,-8 2-10-16,-6 0-2 15,-4-1 1-15,-9 3 0 0,-6 2-1 16,-9 0-5-16,-12-4-61 16</inkml:trace>
  <inkml:trace contextRef="#ctx0" brushRef="#br0" timeOffset="13249.3333">7498 7390 198 0,'-7'0'10'16,"2"0"22"-16,-1 0-16 16,3 0-3-16,-1-2 4 0,3 0-1 15,1 2-4-15,-5 0 0 16,5 0-8-16,0 0-4 15,0 0-3-15,0 0-1 16,0 0-1-16,0 0 4 16,0 5 0-16,3 1-2 0,0-1 1 15,4 0 1-15,-1-1 0 16,1 2-1-16,1-3 2 16,2 1 5-16,0-1 6 15,5 1-2-15,-1-1-1 16,3-1-1-16,0 0 0 0,2 1-1 15,1-1-1-15,-1 2 2 16,-1-2-2-16,1 1 0 16,0-1 0-16,1 0-2 15,1-1-1-15,-1 1-1 16,5-2 2-16,0 0-2 16,1 0 3-16,1 0-2 15,2 0 1-15,0 0-1 0,-2 0 1 16,2 0-1-16,-4-2 0 15,4 1 1-15,0 1-3 16,-2-2 2-16,3 0-1 16,1 2-1-16,0 0 0 0,-1-1 1 15,2 1-1-15,1-2 0 16,-1 2 1-16,-3-2-1 16,1 2 1-16,1 0-1 15,-2-2-1-15,-3 2 2 16,4-2-2-16,-5 0 3 15,1 0-2-15,1 1 0 0,0-1 0 16,0 0 0-16,-1 2-1 16,3-2 2-16,-2 1-1 15,0-1 0-15,0 0 1 16,0 2-2-16,-3-3 1 16,3 1 1-16,-3-2-2 0,0 3 2 15,3-2-2-15,-2 2 2 16,2 1-1-16,2-2 0 15,-2 0 0-15,1 0 0 16,4 1 0-16,-1-3 0 16,-1 4 0-16,3-1 0 0,-2-1 0 15,-3 0 0-15,2 2 0 16,-3-2 1-16,2 2-2 16,0-2 2-16,1 0-1 15,-1 1 0-15,0 1 0 16,0-2 0-16,-2 2 0 0,2 0-1 15,-2 0 1-15,0 0 1 16,1 0-1-16,0 0 0 16,1 3 0-16,2-1-1 15,-2 0 1-15,1 0 0 0,1 0 1 16,-1-2-1 0,1 0-1-16,-1 0 1 0,2 0 0 15,-1 0 1-15,1 0-1 16,1 0 2-16,1 0-2 15,-1 0 1-15,3 0 0 16,-1 0 0-16,3 0-1 16,-1 0 0-16,4 0 0 0,-6-4 1 15,3 2-1-15,-3-1 1 16,1-1-1-16,3 2 0 16,-4-1 2-16,-1 1 0 15,2-2-1-15,0 3 2 16,1-3-1-16,2 1-1 0,-2 1 0 15,4 0 1-15,-1 2-1 16,2-2 0-16,-1 2 0 16,-2 0-1-16,-1 0 0 15,0 0 0-15,-1 0 0 0,-1 0 1 16,0 0-2-16,0 0 1 16,-2 0 0-16,4 0 0 15,-4 0 0-15,0 2 0 16,2 0 0-16,-1 0-1 15,2 1 1-15,-1-1 1 16,1 0-1-16,1-2 0 0,-2 0 0 16,2 0 1-16,0 0-1 15,-1 0 0-15,1 0 0 16,4 0 0-16,-1 0 0 16,1 0 1-16,0 0 1 15,1 0-4-15,-2 0 4 16,1 0-4-16,1 0 2 0,0 0 0 15,2-2 2-15,-3 2-2 16,4 0 0-16,-2 0 0 16,2-2 0-16,-4 2 0 15,2 0 0-15,-1-2 0 0,-1 2-2 16,2 0 4-16,-1 0-1 16,-1 0 0-16,-1 0-1 15,-2 2 0-15,5 0 0 16,-2 0 0-16,-2-2 0 15,-3 0 1-15,3 0-1 16,-2 0 1-16,-2 0-1 0,-1 0 1 16,1 0 1-16,-1 0-2 15,3 0 5-15,-8 0-1 16,2 0-1-16,1 0 0 16,-5 0-2-16,-1 0-1 15,-4 1 0-15,-1 6 1 0,-9 1-34 16,-6-5-37-16,-7-3-130 15</inkml:trace>
  <inkml:trace contextRef="#ctx0" brushRef="#br0" timeOffset="18061.9145">14130 7401 56 0,'2'0'77'16,"-1"0"-43"-16,-1-4-8 16,2-2-6-16,2 1-2 15,-3 1-9-15,3-1-5 0,-2 2-3 16,-1-1 0-16,4 2-1 16,-3 1 1-16,-1-1 0 15,3 2 0-15,-3 0-1 16,5 0-1-16,-1 0 1 15,2 0 0-15,3 2 0 16,0 1 0-16,-1 1 1 0,4 1-1 16,-4 0 1-16,3 1-1 15,1 1 1-15,1 0 2 16,2-2 0-16,0 3 0 16,4 0 1-16,2-1 1 15,-1 0-2-15,2 3 4 0,4-3-2 16,1 1 0-16,0 0 4 15,6-3 2-15,2 0 5 16,2-1-7-16,4-1-4 16,-2 1-1-16,3 0-1 15,1-2 0-15,-1 0-2 16,2-1 2-16,-2-1-2 16,7 2 0-16,-2-2 0 0,5 0 1 15,4 0 0-15,3 0 1 16,-1 0-2-16,2 0 1 15,-2 0 0-15,-2 2-2 0,2-2-7 16,-1 1 6-16,5-1 13 16,-1 2-10-16,3-2-2 15,6 2 1-15,0-2-2 16,2 0 2-16,3 0 0 16,1 0-1-16,-1 0 0 15,-1 0 0-15,-1 0 0 0,-4 0 1 16,-2 0-2-16,-2 0 2 15,-5 0-1-15,-1-2 0 16,-6 0 0-16,2-3 0 16,-5 2 0-16,0-5 5 15,-1 3 3-15,-2-2-2 16,1 0-4-16,-4-1-1 0,-2 1 2 16,-2 2-4-16,-3 0 2 15,-4-1-1-15,-2 1-1 16,-3 1-2-16,-5 1 1 15,-1-2-3-15,-3 3-4 0,-2-2-5 16,-2 3-7-16,0-2-17 16,-3 2-9-16,-4-1-11 15,-4-3-33-15</inkml:trace>
  <inkml:trace contextRef="#ctx0" brushRef="#br0" timeOffset="18530.6349">16984 7375 246 0,'-3'0'13'0,"-1"-1"13"16,4-3-18-16,0 2-4 16,7 1-4-16,8 1 0 15,5 0 3-15,3 0-3 16,2 0 4-16,6 0 1 0,-1 0-5 16,3 1 1-16,1 5 0 15,0-3 0-15,-2 1 0 16,1-3 0-16,-2 3 1 15,-1-4 13-15,-2 0 0 16,-3 0 2-16,-1 0-3 16,-2 0 1-16,-5 0-4 0,-2 0-2 15,-1 0-1-15,-4 0-4 16,-2 0-3-16,-1 0 0 16,-3 7-2-16,-2 6 0 15,-2 1-2-15,-7 9-6 16,-14 11-5-16,-9 11-10 0,-11 12-6 15,-13 14-4-15,-11 13-18 16,-10 6-51-16</inkml:trace>
  <inkml:trace contextRef="#ctx0" brushRef="#br0" timeOffset="20890.0563">21632 7452 136 0,'-5'-13'18'0,"1"3"11"16,-1-2 2-16,3 4-8 16,2 0-1-16,-2-2-3 15,1 1-11-15,1 4-4 0,-2 2 1 16,0-3-3-16,0 5-2 15,2-3 1-15,-4 4 0 16,4-2-1-16,0 0 0 16,0 2-1-16,0 0 0 15,0 0-4-15,6 0-10 16,3 0 10-16,5 0 12 0,6 2-4 16,3-2-4-16,1 0-2 15,0 0 1-15,2 0 0 16,-3 0 2-16,-3 0-1 15,-4 0 2-15,1 0-2 16,-7 0 1-16,-3 0-8 16,-2 0 7-16,-3 0 1 0,-2 0-6 15,0 0-9-15,-5 4 15 16,-9-1 4-16,-5 3-1 16,-4-1 0-16,-1 0-2 15,-5 1 5-15,0 3-4 16,0-4 0-16,2 2 1 0,0 0-1 15,0 0 4-15,6-1-4 16,1 1-1-16,3-2 0 16,3-1-1-16,4 0 2 15,2-1-1-15,3-1 0 0,3-1 0 16,2-1-7-16,0 0 5 16,9 0 6-16,4 0 2 15,3 0-3-15,2 0 1 16,2 0-3-16,-4 0-2 15,-6 0-30-15,-10-1-128 0</inkml:trace>
  <inkml:trace contextRef="#ctx0" brushRef="#br0" timeOffset="23186.7643">17870 6924 167 0,'-2'-20'1'16,"-8"2"6"-16,5 3-3 16,-2-2-1-16,4 3-3 0,-2-2 1 15,1 3-1-15,1 1 0 16,1 1 0-16,0 1 0 15,2 0-4-15,0 4-18 16,0 0-19-16,0 1-11 16,0 1-3-16,0 1 53 0,0-1 42 15,0 3 9-15,0 0-19 16,0-2-11-16,0 3-9 16,0 0-8-16,2 0-5 15,5 0 1-15,0 0 4 16,6 0-1-16,1 0 5 15,6 3-2-15,2-1-2 0,0-2 1 16,4 0 1-16,1 0 0 16,0 0 3-16,2 0 6 15,3 0-2-15,0-7-1 16,6 2-1-16,1-2-5 16,1 0 9-16,6-1-4 0,0 1 9 15,0 0-9-15,-1 0-2 16,-2-4 2-16,0 2 0 15,-1-2 9-15,-1 3-9 16,-4-3-4-16,2 0-4 16,-5-1 0-16,-4 3 0 0,-3-4-1 15,-2 1 1-15,-2-1-1 16,-4 1 1-16,-4 1 0 16,2 1-1-16,-7-1 1 15,-1 4-1-15,-1 0 1 16,-3 0 2-16,-1 1 3 15,-1 2 2-15,-1 2-1 0,0-1 0 16,-2 2-2-16,0-1 0 16,0 2-5-16,0 0 0 15,1 0-2-15,1 0-4 16,1 2 3-16,2 4 3 0,0 1-1 16,2 2 1-16,4-3 0 15,-4 0-1-15,7 1 1 16,-1 0 0-16,5-4 0 15,0 1 0-15,5-1 1 16,2-1-1-16,4-2 0 0,2 0 1 16,-1 0-1-16,4 0 1 15,0 0-1-15,0 0 1 16,5 0-1-16,0 0 0 16,2 0 0-16,2 0 1 15,5 0-1-15,3 0 0 16,1 0 1-16,0 0-1 0,4 0 1 15,-2 0-1-15,-3 2 0 16,5-2 0-16,0 0 0 16,-4 0 1-16,4 0-1 15,-3 0 0-15,1 0 2 16,4 0-4-16,0 0 2 0,4 0 0 16,1 0 2-16,3 0-2 15,-1 0 0-15,0 0 0 16,-3 0 0-16,-1 0 0 15,-3 0 0-15,-2 1 1 0,-2 1-1 16,-6 2-1-16,1 2 1 16,-1-1 1-16,-3 2-1 15,-2 0 0-15,-1 0 0 16,-3 0 0-16,-3 0-1 16,0-3 2-16,-4 2-1 15,-3-3 1-15,-4 0-2 16,0 0 1-16,-6 0 0 0,0-2 0 15,-1 5 0-15,-6-2 0 16,-3 2-1-16,1 0-6 16,-7 3-23-16,-3 5-22 15,-2 0-16-15,-13 1-4 16</inkml:trace>
  <inkml:trace contextRef="#ctx0" brushRef="#br0" timeOffset="26702.2713">21860 6783 119 0,'4'-2'16'16,"-1"-5"-9"-16,3 1-1 15,-1 0-4-15,1 0 2 16,1-1 5-16,0-2 0 16,2 0 1-16,-2 0-1 0,0 2 0 15,2-2 14-15,-2 2-9 16,1-2 0-16,-1 3-1 16,2-2 2-16,-1-1-5 15,2 2-2-15,4-3-5 16,-1 2-1-16,1 0-1 15,3-2 0-15,0 0 1 0,0-4 1 16,-2 3 2-16,2-6 16 16,2 4-7-16,-2-2 0 15,0-1-6-15,-2 2-3 16,1 3-1-16,0 0-2 16,-2 1 0-16,1 3-1 15,-3 0 0-15,0 5-2 0,-2 0 2 16,2 0 0-16,1 2-2 15,0 0 1-15,3 2 0 16,2 5 0-16,2 2 0 0,1-1 0 16,0 0 1-16,-1 2-1 15,2-6 0-15,-4 1 0 16,-2 1 0-16,2-2 0 16,-3 1 0-16,0-3 1 15,0 0-2-15,2-2 2 16,0 0 0-16,1 0 1 0,2 0 0 15,0 0 1-15,-3 0-3 16,1-4 2-16,3-1-1 16,-6-2 1-16,4 3-2 15,-6-1 1-15,2-2 0 16,-2-1 1-16,-3 2 2 0,0-2 2 16,-2 3 1-16,-1-3-2 15,-2 1 0-15,2 3-4 16,-4 0 2-16,1 0-3 15,-3 0 1-15,1 2-1 16,0 2-1-16,0 0-2 16,3 0-3-16,-2 0 1 0,5 2 1 15,-1 6 2-15,4-1 0 16,0 1 0-16,1 5-1 16,-1-3 1-16,4 3 2 15,-2-1 0-15,2 3-1 16,-1-1 1-16,3 1 0 0,-2-2 0 15,4 4 0-15,-2-3 1 16,3 1 0-16,-6 2 0 16,5 1 0-16,-7 1-1 15,1 5 1-15,-3 4-1 16,-3 4-1-16,0-3-60 0,-7-10-90 16</inkml:trace>
  <inkml:trace contextRef="#ctx0" brushRef="#br0" timeOffset="31858.3699">3931 8412 267 0,'-14'0'-36'15,"8"-4"60"-15,-1-3 5 16,3 0-13-16,4-2-6 16,0 0-5-16,12-2 3 15,7-3-5-15,1-2 1 16,6-4-3-16,4-1-1 0,3-1 1 15,1-1-1-15,0 2 0 16,-4 0 0-16,1 0 0 16,-6 4 1-16,-1 2-1 15,-4 7 1-15,-6 2-1 16,-4 5-1-16,-4 1-5 0,-6 12-17 16,-8 11-25-16,-19 7-55 15</inkml:trace>
  <inkml:trace contextRef="#ctx0" brushRef="#br0" timeOffset="36373.6726">9035 8322 103 0,'13'-8'-10'16,"-2"-2"29"-16,-1 3 1 15,1 2-3-15,2 0-5 0,0 1-7 16,-3 3-3-16,4-2 0 16,-1 1-1-16,3 1-1 15,2-1 7-15,2 0-4 16,3-1-1-16,4-1 2 0,5 1 0 15,7-2 6-15,5-1 2 16,7 1-2-16,8-1 10 16,4 1-13-16,5 0-2 15,7 1-2-15,1 0-2 16,2 1 0-16,5-1-1 0,2 1 2 16,-1-1-2-16,2 0 2 15,0 1-2-15,-1-1 0 16,3 3 0-16,-4-1 0 15,1-2 0-15,-4 0 1 16,-5 1-1-16,-1-2 3 16,-7 1 8-16,-2-1 1 0,-3 1 0 15,-6-1 0-15,-6 2-4 16,-10-3-5-16,-5 5-1 16,-9-2 0-16,-12 3-2 15,-7 0 0-15,-8 3-43 16,-11-2-107-16</inkml:trace>
  <inkml:trace contextRef="#ctx0" brushRef="#br0" timeOffset="41029.8769">16582 8196 171 0,'-7'0'50'0,"4"0"-21"16,-1 0-3-16,3-2-11 15,-3 2-4-15,1-4-6 16,1 3-1-16,-2-2-3 15,4 3 0-15,-2-1 0 16,2-1-1-16,0 2 3 16,0 0 7-16,0 0-3 0,0 0-1 15,4-1-1-15,7 1-1 16,1 0-2-16,4 0 1 16,3 0-3-16,3 0 1 15,0 0 1-15,5 0-2 16,-1 0 2-16,0 1-2 0,2 1 1 15,1-1 0-15,5 3 1 16,3-2-2-16,4 2 5 16,3-1-2-16,5 1 0 15,4 0-3-15,0-1 1 16,4-1-1-16,4 0 1 16,4-1-1-16,0 1 2 0,7 2 1 15,-2-3 0-15,0 3-3 16,2 0 1-16,3 1-1 15,3 2 0-15,2-2 0 16,5 2 1-16,3 1-1 16,7-1 0-16,2 0 1 0,1-1-1 15,5-1 0-15,-1 0 1 16,5-1-1-16,2-1-2 16,2 1 2-16,0 0-1 15,1-3-2-15,-3 1 5 16,1 0-5-16,-3-2 3 0,0 0 1 15,0 0-1-15,-2 0 0 16,-2 0 0-16,-1 0-1 16,-2 2 2-16,-3-2 1 15,-7 1-2-15,-5 1 0 16,-4 0 1-16,-9 0-1 16,-5-1 2-16,-12 3-1 0,-8-1-2 15,-11 1 2-15,-7 3-1 16,-8 2 0-16,-10 4-1 15,-9 2-4-15,-6 4-32 16,-28 0-61-16,-17-3-55 0</inkml:trace>
  <inkml:trace contextRef="#ctx0" brushRef="#br0" timeOffset="41779.8094">23158 8553 184 0,'-3'-11'16'0,"-2"2"-11"16,0 2-3-16,-3-4 0 15,-1 4-1-15,-1-4-1 16,-4 2-15-16,2-2-14 0,1-1-10 15,-1 3-3-15,5-1 2 16</inkml:trace>
  <inkml:trace contextRef="#ctx0" brushRef="#br0" timeOffset="42279.7959">23026 8358 138 0,'9'-5'11'0,"6"1"8"16,9-1-6-16,3 1 1 0,9 1 8 16,6 1 3-16,6 0-17 15,7 2 0-15,8-2-4 16,5 0 1-16,3 2 0 16,4-2-2-16,4 1-1 15,2-1 0-15,5-1 2 0,0-1-1 16,6-1 3-16,7 1 0 15,3 3-2-15,4-2-1 16,1 2 4-16,3-3-5 16,1 4-1-16,1-3 1 15,-2 1-1-15,0-2 0 16,0 1 1-16,-2 1 3 0,0-1-1 16,-3 0-3-16,5 1 0 15,-2 1 1-15,0 1 0 16,-1 0 0-16,3 0-2 15,-3 0 0-15,2 1 0 0,-6 1 0 16,2 4-2-16,-3-2 4 16,-5-1-4-16,-2 1 2 15,-3-1-1-15,-4 1-1 16,-5 1-1-16,-3-1-4 16,-4-1 4-16,-5 1 3 15,-6-1 0-15,-9-1-1 0,-8 0 2 16,-6 3-2-16,-12 1 1 15,-11 6 1-15,-7-1-5 16,-12 1-66-16,-9-1-52 16</inkml:trace>
  <inkml:trace contextRef="#ctx0" brushRef="#br0" timeOffset="46936.0184">7699 9635 99 0,'4'-3'17'15,"-2"-3"4"-15,-1 2-4 16,3 3-5-16,-2-1-3 15,-2 2-4-15,1 0-3 0,-1 0-1 16,3 0-1-16,-1 0 0 16,-1 0 1-16,5 0 4 15,-5 0 0-15,5 0-4 16,-1 0 2-16,2 2 1 16,3-1 7-16,-2 3-3 15,4-2 11-15,2 2-15 0,-1-3-1 16,4 3-2-16,0-1 0 15,9 1 1-15,-3 0 1 16,8-1-2-16,-1 1 1 16,3-1-1-16,2-1-1 15,6 0 1-15,-2-1-1 16,4-1 0-16,-1 0 1 0,4 0 0 16,6 0-1-16,-2 0 1 15,4 2 1-15,2-2-2 16,5 0 0-16,0 0 0 15,2 0 4-15,-2 0-2 0,2 0 4 16,1-3 1-16,-3-1 0 16,-2-1 3-16,1 3 1 15,-4-1-3-15,-3 1-2 16,-4 0-1-16,0 0-3 16,-7 0 1-16,-2 1 3 0,-5 1-1 15,-4-2 0-15,-4 2-1 16,-2 0-4-16,-5 0 2 15,-4 0-2-15,-1 0-1 16,-5 2 1-16,-5 3-9 16,-3-1-24-16,-2-1-54 15,-19-3-89-15</inkml:trace>
  <inkml:trace contextRef="#ctx0" brushRef="#br0" timeOffset="51185.8798">11731 9651 183 0,'0'-7'43'0,"0"0"-25"16,0 0 7-16,2 3 5 15,-1 0-17-15,3 3-6 0,1 1-9 16,5 0 4-16,-2 0-1 15,6 0 0-15,1 0-1 16,1 0 0-16,4 0 0 16,5 4 0-16,4-3 2 15,0-1-2-15,7 2 2 0,3 0-1 16,8 0-1-16,1-1 0 16,9 1 1-16,3 0-1 15,4 1 3-15,4 1-3 16,1-2 0-16,3 0 0 15,3 0 1-15,1-1-1 16,2-1 1-16,7 0-1 0,3 0 0 16,0 2 1-16,-1-2 1 15,-4 0-2-15,-2 2 4 16,-4 0-2-16,-3-1 0 16,-4-1-2-16,-4 0 3 0,1 2 1 15,-6 0 1-15,-2-2-1 16,-1 1-2-16,-4-1 0 15,-5 0-2-15,-7 2 0 16,-4 0 0-16,-8 2-6 16,-4-3-11-16,-11 7-23 15,-3-1-4-15,-12-2-54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1:36:45.2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7117 6123 298 0,'-6'0'5'0,"2"0"15"0,-1-5-5 0,3 2 0 16,-1 1-3-16,3-2-6 31,0 0-8-31,0 2-7 0,3 1 0 16,2-1-4-16,1 0 6 15,-1 0 4-15,2 1 3 0,1-1 2 0,-1 0-2 16,5 0 0-16,3 1-2 0,2-1 1 31,3-1 4-31,4 3-3 16,-3-2 2-16,2 2-2 0,2 0 1 0,3 0-1 31,-1 0 2-31,1 0 1 0,5 0-1 0,1 0 0 0,3 0-1 16,2 0-1-16,5 0 1 15,-1 0 0-15,6 0 0 16,-1-3 3-16,6 2 1 16,3 1-1-16,4 0-3 15,4 0-1-15,3-2 1 16,3 2 1-16,7-2-2 0,5 0 0 16,2 1 0-16,7-3 0 15,6-1 1-15,2 1-2 16,2-1 1-16,5-1-5 31,2 1 3-31,1 0 2 0,-1 0 0 0,4-1 1 0,-4 2 0 16,3 4 0-16,-4-1 1 31,-1 1 0-31,2 0-1 0,-6 0 0 0,-1 5 0 16,-3-1-1-16,0 1 0 15,-9 0 0-15,-4 1 0 0,-5-1 0 16,-3 0 0-16,-5-1 2 15,-9-2-2-15,-3 0 0 16,-3 0 1-16,-6-2 2 16,-5 0 1-16,-5 0-1 15,0 0-1-15,-4 0-2 0,-4 0 0 16,-4 0 1-16,-4 0-1 16,-5 3 0-16,-8 2 0 15,-8 3-9-15,-5-1-54 16,-12-4-115-16</inkml:trace>
  <inkml:trace contextRef="#ctx0" brushRef="#br0" timeOffset="6765.1401">17466 5665 330 0,'7'5'23'16,"-4"-3"-28"-16,4 5 4 16,0 0 2-16,0 6-1 15,-1 1 0-15,2 0 1 16,-2 1 8-16,-1 0-4 16,0-2-2-16,-1-2-3 15,1-4 3-15,-4-3-2 0,-1-3 4 16,0-1 25-16,-1-4 17 15,-13-8-6-15,-5-6-34 16,-8-5-4-16,-5-8-2 16,-5-2 0-16,-4-4 0 15,0-5 0-15,1 1-1 0,4-1 1 16,4-3-1-16,4 2 1 16,5 2-2-16,5 3 1 15,10 1-1-15,3 4-1 16,5 0 0-16,10 4-1 0,13 3-4 15,10 2-8-15,8 5-1 16,2 3 5-16,0 6 4 16,-4 6 3-16,-5 4 2 15,-8 0-7-15,-9 9 1 16,-7 5 2-16,-8 5-1 16,-2 5 2-16,-4 4 5 0,-11-2 1 15,1 7-3-15,-4 1-16 16,4-1-19-16,1-4-39 15,2-8-110-15</inkml:trace>
  <inkml:trace contextRef="#ctx0" brushRef="#br0" timeOffset="7171.3374">17780 5613 256 0,'4'2'75'16,"0"-2"-38"-16,-4 0-19 0,0 0 1 15,0 0-4-15,0 0-5 16,0 0-3-16,0 0-3 16,3 0-4-16,3 2-1 15,-1 4 1-15,4 3 0 16,0 2-1-16,0 5 1 0,-2 2-1 15,0 2 0-15,-1 3 0 16,-1 0-38-16,-1 1-4 16,-4-7-51-16,3-6-86 15</inkml:trace>
  <inkml:trace contextRef="#ctx0" brushRef="#br0" timeOffset="7546.3111">18209 5729 375 0,'4'5'40'16,"-1"-1"-41"-16,2 5-2 15,-2 1 4-15,-1 3-3 16,0 3-18-16,-2-2 0 0,0 2-8 16,0-7-33-16,-7-9-75 15</inkml:trace>
  <inkml:trace contextRef="#ctx0" brushRef="#br0" timeOffset="7749.4281">18409 5525 398 0,'4'-7'25'0,"-4"0"9"16,0 2-11-16,3 5-12 0,2 4-13 16,2 15-3-16,5 8 4 15,3 14-1-15,4 11-17 16,3-1-51-16,-2-4-93 15</inkml:trace>
  <inkml:trace contextRef="#ctx0" brushRef="#br0" timeOffset="9077.6687">17326 5460 188 0,'2'-4'43'0,"2"1"-2"15,1 0-18-15,0 3-17 16,4 0-5-16,-1 0-1 16,0 10 0-16,-1 4 1 0,0 4-9 15,-2 3-17-15,-5 2-35 16,0 1 1-16,0-3-75 16</inkml:trace>
  <inkml:trace contextRef="#ctx0" brushRef="#br0" timeOffset="10405.8305">19562 5252 312 0,'-2'0'13'15,"2"-6"17"-15,0 0-16 16,0 1-3-16,10-1-16 16,7 0 11-16,8-4-5 0,7 3-2 15,6-3 4-15,3-1-2 16,4 0-1-16,1 1-3 16,-2-2 6-16,-1 1-2 15,-6 1-1-15,-4 0 0 16,-8 1 1-16,-3 1 0 15,-8 0-1-15,-1 1 0 0,-6 2 3 16,-2 0 7-16,-1 2 1 16,-3 3 2-16,4 0-8 15,0 0-6-15,-2 3-1 16,6 10 1-16,0 3 0 16,4 7 0-16,-3 0 0 15,2 5 2-15,-2 3-1 0,-1 4 0 16,2-2 1-16,-4-3-23 15,2-3-6-15,-2-7-29 16,1-11-87-16</inkml:trace>
  <inkml:trace contextRef="#ctx0" brushRef="#br0" timeOffset="10952.6816">20232 4832 374 0,'0'-3'5'16,"0"-1"10"-16,0 4-23 16,5 7-2-16,8 9 12 15,1 7-1-15,1 8 0 16,4 8-1-16,1 4 0 15,-1 1 1-15,-1 1-1 16,-4-6 0-16,0-5 1 0,-4-10 1 16,-3-5-2-16,-1-6-2 15,-2-9 2-15,-1-2 0 16,-3-2 2-16,0-5 26 16,0-13-11-16,-2-6-15 15,-7-8-1-15,-4-10-4 16,-2-4-4-16,-4-4 0 15,-2-2 2-15,1 2 5 0,4 3 0 16,0 7 0-16,5 4 1 16,4 5-1-16,2 6 0 15,5 4 0-15,0 1-1 0,7 6-2 16,11 2-12-16,5 3 7 16,5 4-7-16,6 5-3 15,1 0 0-15,-1 3 2 16,-3 13 1-16,-9 2 5 15,-7 7-1-15,-11 0-8 16,-4 4 21-16,-11 3-1 0,-10 1 2 16,-6 1 1-16,3 4-2 15,-1-3-27-15,6-3-24 16,5-5-45-16</inkml:trace>
  <inkml:trace contextRef="#ctx0" brushRef="#br0" timeOffset="11249.5585">20641 5170 358 0,'5'0'23'16,"-5"0"7"-16,2 0-23 15,4 0-7-15,-3 0 0 16,3 0-3-16,0 6 2 16,0 4 0-16,2 7 0 0,-5-3-15 15,-3 5-5-15,0 3-16 16,0-4-25-16,0-4-57 15</inkml:trace>
  <inkml:trace contextRef="#ctx0" brushRef="#br0" timeOffset="11483.9128">20916 5229 300 0,'1'7'56'0,"-1"-1"-49"16,0 4-7-16,-3 3 0 15,-4 3 0-15,2 2 1 16,-2 4-1-16,4-1 0 16,1 0-8-16,2-3-36 0,0-2-41 15,0-9-2-15,8-5-31 16</inkml:trace>
  <inkml:trace contextRef="#ctx0" brushRef="#br0" timeOffset="11655.7853">21117 5167 346 0,'4'-9'27'0,"-3"4"23"15,3 5-31-15,-4 7-23 16,3 15-1-16,-1 16 4 0,0 13-2 15,-2 4-22-15,0 0-44 16,-9-7-237-16</inkml:trace>
  <inkml:trace contextRef="#ctx0" brushRef="#br0" timeOffset="16546.3234">5290 6858 214 0,'2'0'51'16,"-1"-2"-24"-16,1-1-12 16,2 1 3-16,-1-2-5 15,0 3-4-15,3-1-2 16,2 0-4-16,-3 0-2 0,4 0 0 15,-3 2-1-15,4-3-1 16,-1 1 2-16,5 0 0 16,1-1-2-16,2-3 2 15,7 1 0-15,1-2-1 16,2-2 0-16,2 4 2 0,0-3-1 16,1 1 0-1,-1 0-3-15,3 1 2 0,2 2 2 16,0 0 1-16,2 0-3 15,3 1 0-15,1-1 1 16,5 2-1-16,2-1 0 16,-1-1 1-16,5 2-1 15,1-1 0-15,0-1 0 0,3 1 0 16,1 1 1-16,0 0-1 16,2 2 0-16,0-3 0 15,-2 3 0-15,3-3 0 16,1 2 1-16,-1-1-2 0,0 1 2 15,2-1-1-15,0 0 1 16,1-2-1-16,-1 2 0 16,-4 1 0-16,3-2 0 15,-3 2 0-15,0-1 0 16,0 2 0-16,1-1-1 16,1 1 2-16,2-2-1 0,-1 2 1 15,-1 0-1-15,2 0 1 16,-2 0-1-16,-5 0 0 15,1 0 1-15,-2 0-1 16,-3 0 0-16,0 0 0 0,-1 0 0 16,-1 0 0-16,2 0 0 15,-1 2 0-15,-1 1 0 16,-1 2 0-16,0 0 0 16,0-4 0-16,-4 3 0 15,2-3 1-15,-4 1-1 16,2-1 0-16,2 2 0 0,-2-3 0 15,2 0 0-15,-2 0 0 16,2 0 1-16,0 0-1 16,2 0 0-16,-1-3 0 15,0 2 0-15,-2-1 0 16,-1 2 0-16,2-1 1 16,-2 1-1-16,0-2 0 0,0 0 0 15,-2 2 0-15,1 0 0 16,-1 0 0-16,-5 0 0 15,1 0 0-15,-8 4-1 0,-2 4-29 16,-10 8-19-16,-9-7-52 16,-8 2-60-16</inkml:trace>
  <inkml:trace contextRef="#ctx0" brushRef="#br0" timeOffset="18124.7127">11912 6822 189 0,'0'0'14'16,"0"0"24"-16,4 0-32 16,8-1 1-16,6-3 4 15,6 1 5-15,5-1-8 16,8 0-2-16,6 2-3 15,6 1-1-15,10-1-2 0,4 2 1 16,7-2-1-16,1 0 0 16,10 2 1-16,2-1 0 15,3-5 1-15,5 4 2 16,3-5 1-16,3 2 0 16,2 0-3-16,3-2 2 15,5 1-2-15,-2 1 1 0,5-1-3 16,1 1 3-16,2 1-1 15,1-1 2-15,-2 1 1 16,0-1 0-16,-7 2-1 16,2 0-2-16,-10 2-1 15,-1-1 0-15,-11 1-1 0,-8 1 0 16,-6 0 1-16,-9-2-2 16,-8 2 0-16,-7 0-2 15,-6 3-22-15,-9 3-31 16,-10-5-97-16</inkml:trace>
  <inkml:trace contextRef="#ctx0" brushRef="#br0" timeOffset="20202.7707">18684 6896 198 0,'10'0'44'0,"4"-2"-15"16,1-4-22-16,4 1 0 16,1 1-4-16,6 1 2 0,3-1 0 15,3 3-3-15,4-3 0 16,1 2-1-16,5 0 2 15,4-1-2-15,3 3-1 16,3-4 2-16,2 4-2 16,0-3 0-16,3 1 2 15,3 0-3-15,1-1 3 0,3 1 0 16,4 0-2-16,4 2 0 16,0-2 1-16,3 2-1 15,3 0 0-15,-1 0 1 16,2 0-1-16,1-2 0 15,3 2 0-15,2 0 0 0,5 0 1 16,0 0-1-16,1 0 1 16,-3-2-1-16,1 2 0 15,1 0 1-15,-2 4-2 16,0 0 1-16,4-2 1 16,-2 1-1-16,3 1 1 15,-3-3-1-15,0 5 0 0,3-3 0 16,-3 2 0-16,3-1 0 15,-3 0 0-15,-2-1 0 16,1 1 0-16,-4-1-1 0,0-1 1 16,-2 0 0-16,-7 0 1 15,4 0-2-15,-5-2 1 16,1 0 1-16,-1 0-2 16,1 0 1-16,-5 0 1 15,-1 0-2-15,0 0 2 16,-3 0 0-16,-3-4 1 0,-1 0-2 15,-2 3 1-15,-1-1 1 16,-1 2 0-16,-4 0 0 16,1 0-2-16,-7 9 0 15,-7 2-4-15,-6 3-24 16,-9 2-43-16,-12-3-69 16</inkml:trace>
  <inkml:trace contextRef="#ctx0" brushRef="#br0" timeOffset="24062.0949">8032 7709 232 0,'15'-21'11'16,"0"-3"8"-16,1 5-5 0,-1 1 3 15,1 4-8-15,-2 3-6 16,2-2-3-16,-1 6 1 16,2 2-1-16,2-1 1 15,1 3-1-15,2-1-1 16,9 1 1-16,-1 1 1 0,9 2-2 15,4-3 1-15,7 1 1 16,7-1-2-16,4-3 2 16,5 2-1-16,2-1 2 15,3 3 1-15,1 0-1 16,3 1 0-16,6 1-2 16,0 0 1-16,4 0-1 15,-1 0 1-15,-2 0-1 0,-2 1 0 16,-7 1 1-16,-9 0-2 15,-4 1 2-15,-8 1-1 16,-8 0 0-16,-3 1 0 16,-6 2 0-16,-4 4-3 0,-6 0-30 15,-2-3-55-15,-5-1-32 16</inkml:trace>
  <inkml:trace contextRef="#ctx0" brushRef="#br0" timeOffset="25281.1713">12910 7541 122 0,'27'0'11'0,"2"0"5"16,5 2-4-16,4 0-4 0,4 2-1 15,-1-1 0-15,3 1-1 16,7-1 0-16,-2-1 15 16,4 1-13-16,3 1 0 15,5-1 2-15,1 0-2 16,9-2 0-16,1 1 1 16,4 0-4-16,2 0-2 15,3-1-1-15,3 3 2 0,2-2-1 16,6 3-1-16,0-3-1 15,4 1 0-15,3 0 0 16,0-2-1-16,0 1 0 16,0-2 1-16,-1 0-1 15,5 0-1-15,-1 0 2 0,0 0 1 16,-2 0-1-16,2 0-1 16,-9 0 2-16,-3-2-2 15,-6 2 0-15,-7 0 0 16,-5 0 2-16,-6 0-2 15,-10 7-2-15,-9 2 0 0,-9 4-13 16,-13-1-73-16,-9-1-54 16</inkml:trace>
  <inkml:trace contextRef="#ctx0" brushRef="#br0" timeOffset="30015.5758">9428 9490 216 0,'0'0'29'15,"0"0"14"-15,4 0-36 0,9-2 0 16,6-4-8-16,8 0 5 15,7 2 14-15,8 0-1 16,4 0-6-16,10-2-4 16,2 1-4-16,10-4-1 15,3-1 0-15,9-2 2 16,1-3 0-16,1-2 3 0,1-1 1 16,-5 2 0-16,-3-4 2 15,-6 3-3-15,-1 4 1 16,-8 5-5-16,-4 6-3 15,-13 2-1-15,-11 2-51 16,-19 6-156-16</inkml:trace>
  <inkml:trace contextRef="#ctx0" brushRef="#br0" timeOffset="32546.9498">10611 10299 129 0,'0'0'48'0,"1"-6"-27"16,-1 1 12-16,2 2 5 15,-2-1-23-15,4 2-2 16,-3-1-7-16,3 1-4 0,1-2-1 16,-1 4 2 15,2-2-5-31,2 1 5 0,1 1-3 15,3-2 0-15,1 0 0 16,3 2-1-16,2-2 1 16,6 1-3-16,0-1 6 15,3 2-1-15,4-2-4 0,3 2 3 16,1 0-4-16,1 0 7 16,3 0-4-16,4 0-2 15,0 0 6-15,7 0-4 16,1 0-1-16,3 4 4 15,2-1-1-15,5 1-2 16,1 2 1-16,3-3-1 0,1 0 0 16,4 4-1-16,0-3 3 15,4-1-2-15,-2 1 1 16,5 0 2-16,-5 0 2 16,1-3 3-16,-4-1 0 0,-1 0 1 15,-3 0 1-15,-3 0-3 16,-4-5 2-16,-4 1-2 15,-4-1-3-15,-3 1-2 16,-6 1-1-16,-5 3-2 16,-6 0 0-16,-5 8-22 15,-10 4-36-15,-9-6-96 0</inkml:trace>
  <inkml:trace contextRef="#ctx0" brushRef="#br0" timeOffset="36874.8506">17921 10326 203 0,'0'0'28'0,"0"-6"16"16,0 3-24-16,1-1-14 0,3 1-4 15,1 1 0-15,-2 0-2 16,4 2-1-16,-4-1 0 16,2 1-2-16,1 0-12 15,2 0-11-15,2 0 9 16,0 0 6-16,4 0 6 0,3 0 3 16,0 0 0-16,3 0 7 15,4 0-4-15,1 0 7 16,4 0-3-16,5 0 2 15,5 0-6-15,2 0 0 16,8 0 0-16,2 0-3 16,4 3-6-16,1-1 12 0,3 1-13 15,2 1 15-15,0-1-6 16,5 1 1-16,2 0 2 16,7 1-4-16,-4-2-13 15,5 1-7-15,-1-1 9 16,1 1-4-16,-5-4 23 0,4 0 8 15,-2 2 22-15,-2-2-13 16,-1 0 2-16,1 0-7 16,-7 0-5-16,-2 0-5 15,-9 2-3-15,-4 0-3 16,-7 1-1-16,-8-1-2 16,-3 1 0-16,-4 4 0 0,-5 0-3 15,0 3-15-15,-3-3-30 16,-3-3-46-16</inkml:trace>
  <inkml:trace contextRef="#ctx0" brushRef="#br0" timeOffset="37796.6337">25929 10235 242 0,'-12'0'2'15,"4"0"11"-15,3 0 8 16,3-2-13-16,2 2-3 16,0 0-1-16,-3-2-2 15,-2 2-2-15,-2-2 1 0,0 1 0 16,0 1-1-16,0-2 0 15,7 2 0-15,0 0-8 16,2 2-24-16,10 5 11 16,3 1 20-16,4 2-7 15,3-3-27-15,2 1 22 0,1-2 4 16,2-1 8-16,4-1 4 16,6-1-5-16,6 1 18 15,8 2-2-15,6 1 8 16,8 0-18-16,3 0-1 15,1 2-32-15,4-4 9 16,0 0-5-16,0 1 29 0,5-5-4 16,-3 2 9-16,1-3 5 15,1 0 4-15,4 0-13 16,2 0 12-16,-1 0-9 16,-1 0-2-16,0 0-2 0,-4-4 9 15,-1 0-6-15,-3 1 7 16,-5 1 2-16,-3 2-5 15,-3 0-7-15,-6 3-2 16,-7 7-2-16,-11 0-23 16,-6 1-63-16,-10-4-88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1:38:02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24857 8319 53 0,'-2'-9'181'0,"2"0"-179"16,0 0 8-16,0 2-2 15,0-1-4-15,0 2-2 16,0-3-1-16,6 0-2 0,-3 2 1 15,0 0 1-15,5 0-4 16,1 3 2-16,3-2 1 16,5 3-2-16,3-1 0 15,6 1 3-15,3-1-4 16,3 0 2-16,8 1 2 0,1 1 2 16,7-1-2-16,3 1-1 15,3 2 1-15,4-2 4 16,-1 2-2-16,6 0 0 15,3 0-1-15,2 0-1 16,4-2 1-16,6 2 0 16,1 0 1-16,1-1 5 0,8 1-2 15,2 0-2-15,4 0-2 16,2 0-1-16,3 0-1 16,4 0 1-16,-5 0-1 15,4 0 1-15,2 0-1 0,-4 0 0 16,0 0 1-16,-1 0 5 15,5 0 4-15,-5-3 3 16,-2 2-2-16,-4-1-6 16,-5-1 3-16,-3 1-1 15,-10 0 0-15,-7 2 3 16,-7 0-2-16,-7 0-2 0,-11 0-1 16,-6 0-3-16,-7 2 1 15,-9 5-3-15,-4 2 1 16,-7 4-3-16,-5 2-26 15,-5 2-44-15,0-5-20 0</inkml:trace>
  <inkml:trace contextRef="#ctx0" brushRef="#br0" timeOffset="21274.4005">8482 11111 271 0,'-4'0'-6'0,"1"0"25"15,-2-3-13-15,3 0-3 0,0-1 2 16,1 2-3-16,-1-1 0 15,2 0 0-15,0 1-2 16,0-2 1-16,0 3-1 16,0-2 6-16,0 1 1 15,0 2-2-15,2 0 2 16,10 0-12-16,-1 0 12 0,5 0 7 16,4 0 3-16,1 0-1 15,4 0-1-15,2 0-2 16,0 0 1-16,2 0-5 15,3 0-3-15,2 2-3 16,2 2-1-16,6-2-1 16,1 0-1-16,7 1 2 0,3 1-2 15,3-3 0-15,5 3 1 16,2 0-1-16,0 0 1 16,1-1-1-16,4-1 1 15,0 1-1-15,2-1 0 0,1 0 1 16,2-2-1-16,3 2 1 15,4-2-2-15,3 1 1 16,5 1 0-16,2-2 0 16,4 0 1-16,1 0-1 15,0 0 0-15,3 0 0 0,-2 0-1 16,1 0 1-16,0 0 1 16,-2 2-1-16,0-1-2 15,0 1 3-15,0 0-1 16,2 0 0-16,-2 0 0 15,5 3 0-15,-2-3 1 0,1 0-1 16,-2-1 1-16,-1 1-2 16,-1-2 2-16,-3 2-1 15,-1 0-7-15,-2-2 2 16,-1 0 5-16,0 0 0 16,-6 0-1-16,-6-4 1 15,0-1 1-15,-6-2-2 0,-5 3 2 16,-3-1-1-16,-6 3 2 15,-2 2-1-15,-6 0-1 16,-4 2 0-16,-8 11-2 16,-11-1-65-16,-15-1-134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1:38:39.1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12761 5365 172 0,'11'-9'98'16,"0"-4"-75"-16,6-1 0 0,3 3-9 16,4 1-5-16,3 1-4 15,4 0-3-15,-1 4-1 16,4-2 0-16,2 2-1 16,0 2 0-16,0-2 1 15,2 3-2-15,-1 2 2 0,3-2-1 16,-3 2 2-16,5 0 3 15,2 0 0-15,4 0 0 16,0 0 0-16,2 0-3 16,3-1 0-16,-4 1 0 15,4 0-1-15,-3 0 2 16,2 0 1-16,0 3-1 16,-1-1-2-16,2 4 0 0,1-3 0 15,3 1-1-15,1 0 1 16,1-1 0-16,6 0-1 15,0-1 0-15,3 0 1 16,0 0-1-16,2 0 2 16,2 0-2-16,-4-1 0 0,6 2 0 15,-4-2 0-15,3 0 1 16,5 3 0-16,2-2 0 16,3-1 2-16,3-1 0 15,2 2-3-15,-1-2 1 0,3 2 0 16,-3-2-1-16,4 0 1 15,-2 0 0-15,2 0-1 16,4 0 4-16,0-2 1 16,0 2-1-16,3 0-2 15,1 0 0-15,3 0-1 16,-2 0 1-16,3 0-2 0,-1 2 1 16,0-2 0-16,-1 0-2 15,1 0 2-15,1 0-1 16,1 0 1-16,2 0-2 15,2 0 2-15,3 0-1 16,-1 0 0-16,2 0-1 0,2 0-1 16,1 0-2-16,-6 0-2 15,4 0 0-15,-1 0 5 16,-1 0 1-16,-3 0-1 16,4 0 2-16,2 2-1 0,1-2 0 15,-2 4 1-15,0-1-1 16,-1-1 1-16,-9 0-1 15,0 1-1-15,-6-2-1 16,0 2 4-16,-2-3-3 16,-1 0 1-16,1 1-1 15,-4-1 3-15,3 0-4 16,-5 0-4-16,0 2-3 0,-3-4-3 16,-4 2 4-16,-4 0 1 15,-5 0 4-15,-12 0 3 16,-2 0 0-16,-8 2 0 15,-8 2-12-15,-11-4-75 16,-12 0-79-16</inkml:trace>
  <inkml:trace contextRef="#ctx0" brushRef="#br0" timeOffset="7578.3023">3644 7420 142 0,'4'0'23'15,"0"-6"-7"-15,0 3-8 0,1-1-2 16,0 1 0-16,0 1-3 15,1-1 0-15,0 1-1 16,-1-2-2-16,2 4 2 16,3 0 2-16,2-2-3 15,4 1 1-15,2 1 0 16,1-4 2-16,6 0-1 0,2 1 1 16,-1-2 0-16,-1-1-1 15,0 1 1-15,0-1-1 16,-3 1 1-16,-1-2 2 15,-5 3-2-15,2-1-4 16,-4 2 9-16,-2 1-8 0,-4 0-1 16,-2 0 0-16,-5 2-5 15,-1 0 0-15,0 0-10 16,-1 2 6-16,-12 7 0 16,0-2-11-16,-2 2-18 15,-4 0-42-15</inkml:trace>
  <inkml:trace contextRef="#ctx0" brushRef="#br0" timeOffset="16452.9098">10831 8451 109 0,'0'0'91'0,"0"0"-59"15,0 0-10-15,0-4-12 16,0 1-2-16,0 1-3 16,0 0-1-16,0 1-2 15,0-1-2-15,0 0 1 0,0-2-1 16,4 2 1-16,5 0-1 15,5-1-4-15,4 0 0 16,5-3 5-16,8 0 2 16,-1 0-2-16,4 0 0 15,-1-1 0-15,-3 2 0 0,-1 1-1 16,-4 0 0-16,-5 4 1 16,-2 0-1-16,-9 0-45 15,-8-1-64-15</inkml:trace>
  <inkml:trace contextRef="#ctx0" brushRef="#br0" timeOffset="20030.976">14566 8553 132 0,'-5'0'34'0,"0"0"-19"16,3 0 19-16,2-4-18 0,-3 2 0 15,3-3-9-15,0 1 6 16,0 3-11-16,0-5 0 16,3 2-2-16,4 1 2 15,3-2-1-15,4-1-2 16,1 1 2-16,4-2-1 0,0 0-1 16,2 0 3-16,3-1-3 15,-3 0 1-15,1-2 1 16,-2 3 0-16,-1 0 0 15,-4 4-1-15,-1-2 1 16,-3 3-1-16,-4 2 0 16,-5 0 0-16,-2 7-10 0,-22 3-63 15,-22 7 2-15</inkml:trace>
  <inkml:trace contextRef="#ctx0" brushRef="#br0" timeOffset="22781.328">17405 8424 146 0,'2'0'15'0,"-2"-7"6"16,1-2 10-16,1 0-13 15,2 0 2-15,2 0-14 16,1 0-4-16,0 1 1 16,1-2-1-16,2 2 2 0,-1-1 0 15,-1-1-3-15,-1 4 2 16,1-1 0-16,-4 0 4 16,1 1-3-16,-1 1-2 15,-1 1 1-15,4 1 0 16,-1-1 0-16,1 2-2 0,2 1-1 15,-1 1-3-15,0 0-5 16,-4 0-1-16,-4 0-1 16,0 0-2-16,-2 3 1 15,-13 1 20-15,-2 1-5 16,-3 0-2-16,-6-1 1 16,1 1-2-16,3-1 2 0,0 1 2 15,8-1-2-15,2-1-1 16,5-1-1-16,4-2 0 15,3 3-6-15,3-3-2 16,10 0-5-16,5 0 13 16,4 0-19-16,0 0-26 0,4 0 0 15,-1 0-23-15</inkml:trace>
  <inkml:trace contextRef="#ctx0" brushRef="#br0" timeOffset="23812.4565">18005 8499 126 0,'-2'0'48'0,"2"-5"-13"16,0-1-4-16,0 3-10 16,0-3-14-16,7 3-11 15,4-1 12-15,4-1-9 0,2 1-9 16,3 0-2-16,-2 3-10 16,0-4 11-16,-1 1 0 15,-5 2 4-15,-4-1 9 16,-4 3 0-16,-2-2-2 15,-2 2-4-15,-2 0 1 0,-10 0 11 16,-5 2 0-16,-4 3 1 16,-2 4-6-16,-1-2-2 15,2 4-1-15,3-2 2 16,3 2-15-16,3-3-22 16,5-2-14-16,1-5-80 15</inkml:trace>
  <inkml:trace contextRef="#ctx0" brushRef="#br0" timeOffset="24499.9208">18511 8479 176 0,'-2'0'34'0,"-10"2"-18"0,8-2 8 16,0 0-10-16,1 0-5 16,3 0 3-16,-2 0 2 15,2-2-3-15,0 0-6 16,0 2-3-16,0-1-4 0,0-1 4 15,2-1-1-15,5-1-2 16,2 0 0-16,5-1 1 16,0-2 1-16,3 2-2 15,3-2 3-15,0 1-1 16,-2 0 0-16,-2 3-1 16,-4 0 1-16,-3 1-2 0,-6 2-1 15,-1 0-7-15,-2 0-19 16,0 0 6-16,-7 0 12 15,-3 2 19-15,1 1-8 16,-4 2-2-16,4-1 1 16,-1 0 1-16,2-1-1 0,4 1 0 15,1-2 0-15,1-1-11 16,2 1 10-16,0 0-4 16,0-2-8-16,7 0 32 15,8 2-11-15,4-1-6 16,5 3 2-16,6-1-2 0,4 5-2 15,2-3-7-15,-1-2-65 16,-3-1-38-16</inkml:trace>
  <inkml:trace contextRef="#ctx0" brushRef="#br0" timeOffset="26337.9522">22047 8529 175 0,'0'0'2'16,"-2"-2"19"-16,2-3 1 15,0 2-5-15,0-3 3 0,2 3-10 16,3-3-5-16,4 1-2 15,4 0-2-15,-1-2 4 16,3 1-3-16,3-1-2 16,0 2 0-16,-2-3 0 15,-2 3 1-15,-1-2 0 0,-2 2 0 16,-2 0-1-16,-4 1 1 16,-2 0 0-16,-1 4 2 15,2-2-4-15,-4 2-2 16,0 0-6-16,0 2-2 15,-6 6-5-15,-4 0 10 16,-5 3 4-16,-1 2 0 16,-5-3-1-16,-1 1 1 15,-3 0 1-15,4-3 0 16,-1 0 1-16,6 0 1 16,1-2-1-16,5-2 0 0,3 1 0 15,5-1 0-15,2-1-3 16,0-3-13-16,2 0-10 15,8 0 27-15,4 0 6 16,5-2-4-16,1-7 0 16,-1 2 1-16,4-2 6 0,1-3 1 15,0 3 11-15,-4-2-9 16,-1 2-1-16,-2 2 0 16,-2 0-7-16,-3 5-1 15,-4 0-4-15,-4 2 0 0,-4 2-38 16,-4 4-49-16,-11-6-37 15</inkml:trace>
  <inkml:trace contextRef="#ctx0" brushRef="#br0" timeOffset="29306.6006">12391 8674 211 0,'29'0'-15'0,"5"-2"17"15,8-1 2-15,8 3-3 16,7 0-1-16,8 0-8 0,7 0-52 16,0-2-75-16</inkml:trace>
  <inkml:trace contextRef="#ctx0" brushRef="#br0" timeOffset="31056.4682">22870 8477 104 0,'0'-10'3'0,"0"-1"20"0,0 1 2 15,0 1-2-15,-2-1-9 16,-1 2-6-16,3 1-6 15,0 1-2-15,0 1-1 16,0 1-6-16,5 3-11 0,3-1-1 16,6 2 4-1,3-2 14-15,8 2-1 0,2-2-2 16,6 1-5-16,2-1 7 16,3-4-3-16,3 2 5 15,-3-4 3-15,3 3 12 16,0-3-6-16,-3 1-1 0,4 2 3 15,-8-2-2-15,0 3 1 16,-2 4-3-16,-5 0-2 16,-3 0-3-16,-5 0-2 15,-4 0 0-15,-3 7-3 16,-7 2-9-16,-5-2-20 0,0 2-7 16,-7-2-25-16</inkml:trace>
  <inkml:trace contextRef="#ctx0" brushRef="#br0" timeOffset="31447.0971">22873 8640 153 0,'-9'0'31'16,"7"0"-1"-16,2 0 1 15,0-2-2-15,8-3-10 0,6-2-13 16,4 0-4-16,5 1 0 16,4-1 0-16,3-2-2 15,6 2 2-15,6 0 1 16,1-2-2-16,4 0 0 15,1 2 0-15,1 0 0 16,-7-2-1-16,2 4 2 0,-8-1 1 16,-6 2-1-16,-6 1 1 15,-5 1-3-15,-4 2 0 16,-5 0 0-16,-1 0-1 16,-1 0-12-16,2 0-28 15,3 0-23-15,0 0-16 0</inkml:trace>
  <inkml:trace contextRef="#ctx0" brushRef="#br0" timeOffset="32072.0274">23500 8415 215 0,'-13'-12'-33'0,"2"-2"70"15,1 2-6-15,3 2 2 0,-1 1-18 16,1 0-7-16,0-3 1 16,0 1 0-16,0 0 10 15,-3-1-7-15,3 1 2 16,0-2-4-16,2 5 2 16,-1-1-1-16,1 0-4 15,3 2-3-15,-2 0-1 0,4 0 0 16,-1 1 0-16,-1 1-2 15,2-1 2-15,-2-1 0 16,1 3-1-16,1-1 0 16,0 2 1-16,0 1-3 15,0 2 1-15,0-2-1 0,1 2 0 16,4 0-1-16,6 0-1 16,0 4 1-16,3 3 1 15,3 4 0-15,0-1 1 16,5 2-2-16,-2 3 2 0,3-2-1 15,-1-1-1-15,-1 1 0 16,1-3 0-16,-4-1 2 16,0 0-1-16,-4-2 1 15,-3-2-2-15,0 1 1 16,-4-1 0-16,1-1-1 16,2-1 1-16,-3 1 0 15,-3-1 0-15,1-1-1 0,-3 2 1 16,-1-2-1-16,1 0 1 15,-2-1-3-15,0 3 2 16,0 4 0-16,0 5 1 16,-5 6-1-16,-6 7 1 0,-5 6 0 15,-7 9 0-15,-6 9 1 16,-11 7-1-16,-10 5-2 16,-5 8-45-16,-8-6-52 15,-4-5-57-15</inkml:trace>
  <inkml:trace contextRef="#ctx0" brushRef="#br0" timeOffset="33118.8599">26651 8627 309 0,'29'-17'-77'15,"-2"-5"93"-15,-2 1-3 0,-3 5 3 16,-1 2-10 0,-3 3-2-16,-4 0 0 0,-1 4 2 15,-6 0-4-15,0 0 2 16,-2 1-1-16,-2 3-2 16,-1 1 3-16,-2 0-2 15,3 0 1-15,-3 0 4 0,0-1 0 16,0 0-2-16,0 1 1 15,0-2 2-15,2 0 6 16,0 1-8-16,-1-1-3 16,5 3-1-16,2-3-1 15,2 1-1-15,2 1 2 0,5-2-1 16,0 3 0-16,1-3 0 16,0 0 0-16,0-1-1 15,-4 0 1-15,1-1-1 16,-5 0 0-16,0 3-1 15,-3 1-6-15,-5 1-8 16,1-1-11-16,-3 2 2 0,0 0-27 16,0 0-4-16,-15 2 32 15,-7 3 13-15,-9 2-4 16,-11 0-7-16,-6 2-8 16,-8-3-3-16,1-1-7 0,-1 0 23 15,4-1 18-15,7-1 5 16,7 1 15-16,13-3 2 15,13 3-12-15,12 0-12 16,7-4-45-16</inkml:trace>
  <inkml:trace contextRef="#ctx0" brushRef="#br0" timeOffset="36056.1095">5468 7529 310 0,'5'-5'-22'0,"2"-8"35"0,0 1-9 15,8-1-3-15,4 4 5 16,3-2 1-16,3 1 0 16,2-1-1-16,7 0 0 0,7 1-4 0,6 0 0 15,6 0-1-15,9-3 0 0,5 1 0 32,4 1 0-32,-1-3 0 0,0 1-1 0,-1-3 2 31,-6 4 0-31,-9-2 3 0,-3 1 0 0,-4 2 0 15,-9 3-2-15,-6 0-1 0,-5 3-1 32,-6 2-1-32,-6 3 1 0,-6 0-1 0,-4 0-1 15,-3 0-12-15,-2 0-6 32,0 3-1-32,-11 0-1 0,-5 3 0 0,-4-1-3 0,-3 1 5 15,-6 1 13-15,0-3 5 16,-3 2 2-16,-4 2-2 15,-5 0 1-15,-3 3 0 16,-3 0 1-16,-4 3-1 16,-1-3 0-16,2 2-1 15,1-5 2-15,3 1-1 0,6 0 5 16,2-1 4-16,9-3-2 16,10 0-3-16,3-2-1 15,7 0-2-15,9-2 0 16,0-1 4-16,14 0 14 15,11 0 8-15,9-1-13 0,17-3 0 16,5 0-4-16,10 1-2 16,5 3-6-16,9 0 0 15,-2 14-2-15,0 4-20 16,-10 1-73-16</inkml:trace>
  <inkml:trace contextRef="#ctx0" brushRef="#br0" timeOffset="39180.8957">7065 8146 105 0,'-2'0'214'0,"-3"-2"-195"15,2-6-15-15,-1 5-1 16,4 0-1-16,0 3 2 16,0-2 5-16,0 0-1 15,0 2-4-15,5-1-2 16,10-2-1-16,6 0 0 15,4-2 1-15,6-2 0 0,3-4 0 16,4 1 0-16,-3-1-1 16,0 0 2-16,-1 0 1 15,-1 3 0-15,1-2-3 16,-2 5 0-16,0 0 0 0,-1 1-1 16,-1 0 0-16,1 2-2 15,-4 1-9-15,-5-1-11 16,-2 2-8-16,-1 0-15 15,-9-2 1-15,0 0 3 16,-5 2 21-16,0-4 19 16,-1 2 5-16,-2-4-1 0,-1 0 3 15,-1-2-4-15,0 1-16 16,-1 0-20-16,-10-3-38 16</inkml:trace>
  <inkml:trace contextRef="#ctx0" brushRef="#br0" timeOffset="39571.4845">7569 7928 87 0,'-15'-1'38'15,"1"-2"-15"-15,1 0-13 16,-1 3 1-16,3-1-4 16,-2 1 1-16,4-2 4 15,1 0 9-15,0 2 17 16,3-2-20-16,1 2-6 0,2 0-4 16,1 0-2-16,-1 0-3 15,2 0-2-15,0 0-1 16,0 0 1-16,0 0 12 15,2 0-7-15,5 0-2 16,1 0 0-16,5 0-1 16,5 0 1-16,-2 0-2 0,6 0 0 15,-1-2 1-15,-1-2 0 16,2 0 2-16,-3 3-2 16,1-2-2-16,-3 1 2 15,-3 0 0-15,-2 2-3 16,-1 0 0-16,-2 0 0 0,0 0 0 15,-1 6-2-15,-1-1 4 16,-2 6 0-16,0 3 3 16,-1 4-3-16,-4 7-2 15,0 8 3-15,-2 7-1 16,-10 12-1-16,-12 6 0 16,-6 12-10-16,-11-4-55 0,-13-7-128 15</inkml:trace>
  <inkml:trace contextRef="#ctx0" brushRef="#br0" timeOffset="46134.0461">2837 9421 81 0,'-2'0'21'16,"0"-3"7"-16,0-2 17 15,2-1-22-15,0 2 16 16,0 1-32-16,0-1 2 0,0-2 2 16,4 4-6-16,3-2-3 15,2 2-2-15,2 0-2 16,3-2 10-16,2 4-8 15,5 0 1-15,3 0 3 16,5 0 1-16,1 0 0 16,4 0 0-16,8 2-2 0,-1 4-1 15,8-2 1-15,1-2 1 16,4 2-3-16,5 0 1 16,-1-1 0-16,1 1 2 15,2-2 2-15,-2 2-2 16,-1-2 1-16,0 1-2 15,-2 0 1-15,0 0-2 0,-4 5 0 16,-4-2-1-16,-4 2-1 16,-3-1 1-16,-5 0-1 15,-6 1 0-15,-1-2 0 16,-7 0 0-16,-2-2-3 0,-6 0-10 16,-4-1-4-16,-2-2 4 15,-6 2-14-15,-2 0 1 16,0-3 15-16,-2 0 3 15,-7 2-12-15,-5-2 2 0,-5 0-9 16,-1 0-9-16,-7 0 9 16,-6 0 5-16,-4 0 15 15,-3 0 7-15,-5 0 1 16,-2 0 1-16,-1 3-1 16,-4 1-1-16,4-1-1 15,-3 3 1-15,2-1-1 16,0 1 1-16,-2-1 0 0,-3 2 0 15,-2-1 1-15,-2 2-1 16,-1-2-3-16</inkml:trace>
  <inkml:trace contextRef="#ctx0" brushRef="#br0" timeOffset="46415.2862">2855 9610 140 0,'-5'-5'26'0,"0"-4"6"15,5 0 5-15,0 2-15 0,2-1 3 16,13 2-18-16,5-2-8 16,9 3 10-16,10 2-7 15,7-1 0-15,5 1-1 16,8 0 0-16,2 2-1 16,2-3 0-16,5-1 0 15,0 1 0-15,1-1 2 0,-1-2-2 16,0 1 2-16,-2-1 1 15,-3-1-2-15,-2 1 2 16,-3 1-2-16,-7 1 1 16,-9 5-2-16,-8 0-1 15,-7 5-18-15,-15 4-72 0,-10 0-88 16</inkml:trace>
  <inkml:trace contextRef="#ctx0" brushRef="#br0" timeOffset="48087.1472">5799 9613 257 0,'15'-10'-3'15,"1"-6"14"-15,6 1-4 16,8 3-2-16,6 0-3 16,8 3 1-16,7 0-2 0,8 1-1 15,6 2 1-15,7-2 0 16,5 3-1-16,4-2 0 15,1 0 0-15,3 0 1 16,3-3-2-16,2 1 1 16,3-3 1-16,4 1-1 0,0 3 2 15,0 1 3 1,0 1-1-16,-1 1-3 0,-1 5 0 16,-6-1 0-16,0 1 0 15,-6 0-1-15,-3 0 1 16,-7 0 0-16,-9 0-1 15,-8 0 1-15,-8 0-1 0,-9 0 0 16,-10 0 0-16,-8 1-2 16,-10 4-19-16,-11 2-22 15,0 3-47-15,-17-2 45 16,-4 1 1-16,-7-1 18 16,-1 0 14-16,-4-1 12 15,-7 0 0-15,-1-1-6 0</inkml:trace>
  <inkml:trace contextRef="#ctx0" brushRef="#br0" timeOffset="48430.8559">6618 9719 142 0,'53'-14'15'0,"3"-1"-7"16,4 0 2-16,7 0 4 0,5 1 0 15,4 1 12-15,11-1-20 16,3-4-1-16,5 0 2 15,3 1 0-15,2-1-3 16,-2 0 0-16,1 2 3 16,-4 2-4-16,-7 4-1 15,-7 8-1-15,-8 2-2 0,-8 0-29 16,-16 8-74-16</inkml:trace>
  <inkml:trace contextRef="#ctx0" brushRef="#br0" timeOffset="56086.9269">9394 10535 103 0,'-8'-7'11'15,"1"-4"18"-15,1 5 5 16,2 0 2-16,2 0 0 15,2 0-23-15,-1 1-11 16,1 0-1-16,0-3-2 0,0 1-6 16,8 4-1-16,4-2 6 15,7 1 9-15,3 2-5 16,3 2 0-16,0 0 4 16,2 0-2-16,2 4-2 15,-1 1 0-15,5 0-1 0,3-1 1 16,5-1 4-16,3 0-2 15,5-2 1-15,2 3 2 16,-1-2-5-16,0 3-1 16,-4-2 0-16,-2 3-1 15,-5 0 0-15,-3 2 0 16,-4-1 0-16,-5 3-2 0,-5 0-6 16,-3-3-9-16,-7 3-6 15,-5 0-41-15,-4-7-30 16</inkml:trace>
  <inkml:trace contextRef="#ctx0" brushRef="#br0" timeOffset="59164.9421">10755 10608 34 0,'-5'0'115'0,"0"-4"-99"15,2-3-7-15,-1 0 0 16,-2-3 3-16,1 4-7 0,1-1-3 15,1-3-2-15,-3 3 1 16,3 0-1-16,1 2 14 16,1-1 27-16,1 2-13 15,0 0-14-15,0 0-7 16,0 1-4-16,3 1-7 16,6-2 9-16,-1 3-4 0,6-4 1 15,-1 2 0-15,6 1-1 16,-4 1-1-16,7-1 2 15,2 1-2-15,-1 1 0 16,2 0 0-16,-2 0 0 16,4 1 1-16,0 2-1 0,2 2 0 15,4 0 1-15,2 0 1 16,3-2 0-16,4 3 1 16,-1-1-1-16,5 1-1 15,1-1 0-15,5 2-1 16,2 0 0-16,0 0 1 15,2 2-1-15,3-1 0 0,-2 0 0 16,1 2 0-16,-3-4 1 16,3-1-1-16,-1 3 0 15,-1-6 1-15,3-1 0 16,1-1 1-16,-3 0 1 0,-4 0-2 16,-2 0-1-16,-4-3 1 15,-4-4 0-15,-9 6 0 16,-2-2-1-16,-8 3 0 15,-2 0 0-15,-7 0 0 16,-2 0-1-16,-4 0-9 0,-4 4-14 16,-5 3-24-16,0-4-30 15,-3 1 13-15,-8-4-47 16</inkml:trace>
  <inkml:trace contextRef="#ctx0" brushRef="#br0" timeOffset="59524.4802">11137 10565 88 0,'14'0'86'16,"9"0"-70"-16,8 0 4 16,10-7 14-16,8 6-19 15,8-2 0-15,4-1-12 0,6 4 1 16,4-1-4-16,-1-1-3 15,1 2-22-15,-2 0 10 16,-1 0-39-16,-3 0 21 16,1 2-41-16</inkml:trace>
  <inkml:trace contextRef="#ctx0" brushRef="#br0" timeOffset="60180.6467">12828 10579 229 0,'7'-4'2'0,"4"-3"12"15,2 0-2-15,4 0 2 16,2 3-2-16,6 0-5 15,3 1 1-15,4 0-1 16,7 3-2-16,1-2-3 16,8 2 1-16,0 0-2 0,6 0 1 15,-2 0-3-15,5 0 0 16,-1-2-1-16,3 2 5 16,0-4-2-16,-1 4 0 15,-2 0 3-15,1-2-4 16,-4 2 4-16,0 0-7 15,-4 0 9-15,-3 0-9 0,-9 2 2 16,-3 2-6-16,-8 0-3 16,-5-1-4-16,-7 0-5 15,-6 0-4-15,-6-2-27 16,-2 3-12-16,-2-4 9 0,-7 0 7 16</inkml:trace>
  <inkml:trace contextRef="#ctx0" brushRef="#br0" timeOffset="60477.4986">13307 10543 159 0,'-8'0'46'0,"2"0"0"15,5 0-18-15,1 0 10 0,1-3-15 16,15-1-22-16,8-2-8 16,10 1 4-16,7-2 6 15,9 2-1-15,8 0-12 16,3-1-18-16,7 1-2 0,0 0 5 16,3 1-31-16,-2 1 35 15,3 1 14-15,-4-2-20 16,1 3-2-16,-5-2-23 15</inkml:trace>
  <inkml:trace contextRef="#ctx0" brushRef="#br0" timeOffset="61258.7599">14893 10543 47 0,'-4'0'37'0,"2"0"-8"15,-1 0 3-15,1 0 8 0,2 0-6 16,0 0 2-16,0 0-16 16,0-1-6-16,0-3-8 15,7 2-3-15,3-2-1 16,5 0 3-16,2 0-3 15,2 0 1-15,-2 1-3 0,4-1 1 16,-3 1 0-16,0 1 1 16,1-1-2-16,-2 0 1 15,-3 1 1-15,1 1-2 16,-3 1 0-16,-4 0 0 16,-3 0 0-16,-1 0-1 15,-4 0-5-15,0 0-15 16,-7 1 16-16,-7 7 7 0,-1-3 1 15,-7 2-2-15,-2 2 0 16,1-2 0-16,2 0-2 16,-1 2 2-16,2-3 2 0,4 3-1 15,1-4 3-15,5 1-3 16,0-4 0-16,4 0 1 16,5 0 0-16,-2 0-2 15,3-2-1-15,0 0-1 16,0 0-7-16,6 0 7 15,3 0-19-15,1 0-36 16,0-8-87-16</inkml:trace>
  <inkml:trace contextRef="#ctx0" brushRef="#br0" timeOffset="62258.6884">19103 10661 234 0,'-3'-3'22'16,"1"-5"9"-16,2 1-14 16,0-2 0-16,2 3-6 15,9-4-5-15,0 0-5 0,5 2 3 16,2 1-1-16,4 0-2 15,-1-1-1-15,2 0 0 16,2 3 3-16,-1-3-3 16,1 3 3-16,-5 0-2 15,-2 1-1-15,-4 4 0 16,-3 0 1-16,-6 0-3 0,-5 0-16 16,0 6-22-16,-9 2-5 15,-9 3 9-15,-7 1 16 16,-4 4 15-16,-1-5 0 15,-3 6 4-15,3-7 0 16,1 2 2-16,4-6-1 0,4-1 1 16,1-1 3-16,8-4 1 15,-2 0-3-15,8 0-2 16,4 0 37-16,2-4 9 16,8-4-27-16,9-4-10 15,4 0 9-15,6-2-3 16,7 0-1-16,5 3-6 0,1 3-5 15,9 2-3-15,1-1-31 16,-1-8-170-16</inkml:trace>
  <inkml:trace contextRef="#ctx0" brushRef="#br0" timeOffset="63930.5517">15457 10793 246 0,'-2'0'28'0,"-1"-6"7"15,-1 1-19-15,4-1-5 16,0 4-6-16,0-2-2 0,0 0 0 16,5 0-4-16,8-1-4 15,5 2 6-15,7-5-1 16,9-1 0-16,2 1-2 16,7-1 1-16,0 0 2 15,4-2 1-15,-2 0 0 16,-4 2-1-16,-4 1-1 0,-3 0 1 15,-5 1-1-15,-7 4 0 16,-5 1 0-16,-5 2 0 16,-9 0-2-16,-3 0-31 15,-7 9-18-15,-18 2 14 0,-5-1-54 16</inkml:trace>
  <inkml:trace contextRef="#ctx0" brushRef="#br0" timeOffset="71805.3187">8152 11689 269 0,'5'0'22'0,"4"-7"-4"15,8-3-11-15,2 2 0 16,4-2 0-16,10 2 1 16,2-1-3-16,6 0 0 15,5 0-3-15,5 2 2 0,6-1-2 16,2 3 0-16,8 2-2 15,1-2 0-15,7 1 1 16,1-1-1-16,6 1 0 16,1-2 0-16,1 3 1 15,4-2-1-15,4 1 1 16,1 1-1-16,2-1 0 0,-1 2 2 16,1 0-4-16,2 0 2 15,-1 1 2-15,3 1-2 16,1-2 0-16,-5 0 0 15,1 1 0-15,-2 1 0 0,-1-2 0 16,-1 2 0-16,-1-2 0 16,-3 2-2-16,1 0 2 15,-6-2 0-15,-2 2 0 16,-1-2 0-16,-3 2 2 16,-6 0-2-16,-4 0 0 0,0 0 0 15,-8 0 0-15,-8-2 0 16,-2 1 1-16,-10-1 0 15,-5 2 2-15,-6 0-3 16,-7 0 1-16,-5 0-1 16,-5 3-6-16,-2 8-23 15,-7 0-4-15,-2 0-52 16,-7-3-73-16</inkml:trace>
  <inkml:trace contextRef="#ctx0" brushRef="#br0" timeOffset="75758.4912">10095 10625 165 0,'2'-12'18'15,"-2"-2"2"-15,0 1 8 16,0 5-19-16,0 0 9 16,0 5-4-16,0-3-3 15,2 2-3-15,1-1 1 0,2 2-4 16,4-3-4-16,4-1 0 16,7-1 2-16,6-3-1 15,3-2-3-15,5 1 6 16,5-1-4-16,1 2-3 15,1 4 4-15,1 4-19 16,-6 3-29-16,-9 0-65 16</inkml:trace>
  <inkml:trace contextRef="#ctx0" brushRef="#br0" timeOffset="77867.9907">14392 13351 361 0,'0'1'-25'0,"-2"-1"43"15,2 0-12-15,0 0-8 16,0 0-6-16,7 0 9 16,9 0 2-16,8 0-4 15,5-5 2-15,12-2 0 16,3-3 3-16,9-1-5 0,1 0 6 15,2-3-7-15,-2 0 4 16,-5 3-1-16,-3 0 0 16,-7 0 0-16,-3 4-1 15,-7 0 2-15,-2 2-1 16,-8 1 0-16,-4 1-2 16,-3 1 1-16,-6 2-4 0,-6 0-14 15,-3 0-10-15,-18 3 23 16,-9 5 7-16,-17 6-17 15,-11 0-27-15,-17 4 25 16,-6 0 1-16,-3 2-4 16,1-8 9-16,7 1 10 15,14-8 12-15,15-3 37 0,17-2 13 16,15 0-4-16,15-12-8 16,22-4-28-16,22-5-24 15,22-4 11-15,16-1-5 16,23 2-1-16,10 6-2 15,9 6-8-15,-8 3-60 0,-12-5-115 16</inkml:trace>
  <inkml:trace contextRef="#ctx0" brushRef="#br0" timeOffset="80477.1656">8432 12977 249 0,'-5'-20'24'16,"-1"-4"3"-16,4 5-6 16,2-2 2-16,0-3-4 15,0 6-6-15,8-1-8 16,1-1 2-16,5 2-7 0,7-1 3 15,7 2-4-15,6-4 2 16,8 1 1-16,11 1-2 16,2-1-4-16,7-1 7 15,0-1-2-15,-2 3-2 16,-1 1 5-16,-5 0-4 16,-6 5-4-16,-4 7-6 0,-7 6-18 15,-13 1-25-15,-14 14-50 16,-11 2 1-16</inkml:trace>
  <inkml:trace contextRef="#ctx0" brushRef="#br0" timeOffset="81102.1047">8217 14482 267 0,'19'-20'-53'16,"3"-5"83"-16,3 2-10 15,2-2 8-15,4 4-1 16,1-3-13-16,-2 5 0 16,-2 1-4-16,-1 2-1 0,1 3 1 15,-2-1-9-15,1 5 8 16,2-2-7-16,5 3-3 16,2 1 0-16,-1 3-20 15,-1 0-25-15,-5 1-45 0,-7-4-5 16</inkml:trace>
  <inkml:trace contextRef="#ctx0" brushRef="#br0" timeOffset="81789.5564">8633 12709 250 0,'47'-31'1'0,"-4"1"17"15,-1 3 0-15,-1 6-4 0,-4 3-12 16,-1 7-5-16,-2 6-9 16,-7 5-30-16,-7 0-39 15,-11 7-68-15</inkml:trace>
  <inkml:trace contextRef="#ctx0" brushRef="#br0" timeOffset="82398.8872">8188 14566 132 0,'9'-11'14'16,"4"-2"3"-16,2-1 5 15,6-2 17-15,-1 0-20 0,4-2-4 16,0-2 0-16,6 3-2 16,-1-3 14-16,3-1-16 15,2-1-7-15,4 2 0 16,-3 3-3-16,4-1 0 15,-2 4-1-15,1 3 1 16,-4 4-17-16,-2 5-30 0,-10 2-45 16,-10 0-8-16</inkml:trace>
  <inkml:trace contextRef="#ctx0" brushRef="#br0" timeOffset="84679.9752">9308 13055 229 0,'-5'-8'-13'0,"0"0"51"15,1-1-31-15,1 4-4 16,1 1-3-16,0 0 1 16,2 1 1-16,0-3-5 15,0 3 4-15,0-1 4 16,0 1 0-16,0-1-3 0,0 2-1 16,0 0-1-16,0 1-14 15,0 1 1-15,0 0-21 16,0 0 19-16,0 0 15 15,0 0-4-15,0 0-1 16,0 0 2-16,0 0 2 0,0 0 1 16,0 0 0-16,0 0 0 15,0 0 2-15,0 0 5 16,0 0 5-16,0 0 4 16,0 0 11-16,0 0-8 0,0 0 4 15,0 0-7-15,0 0-7 16,0 0 3-16,4 0-6 15,4 0-3-15,3-2 3 16,7 0-5-16,8 0 1 16,2-1-4-16,6 0 4 15,4-1-1-15,1 2-4 16,1 2 5-16,1-2-4 0,2 2-5 16,-1 0 2-16,-1-2 7 15,0 2-1-15,1 0-2 16,-5 0-1-16,2 0 4 15,-1 0-7-15,2 0 8 0,1 0-3 16,2 0 3-16,4 4-4 16,5-2 2-16,3 2 3 15,1-1-1-15,5 0-1 16,2 1-2-16,3-1 1 16,2-1-1-16,-2 2 1 0,4-2-1 15,1 1 1-15,2-1 3 16,2 0-1-16,1 0 0 15,4-1 0-15,4 3-2 16,4-2 0-16,6-1 1 16,4 1-1-16,4 0-1 15,1 0 0-15,3-1 1 0,-2 4-1 16,-1-4-1-16,2 4 2 16,0-1 0-16,-1-1-1 15,1 3 0-15,0-5 1 16,2 3-1-16,0 0 0 15,2-1 0-15,1 1 1 0,-1-1-1 16,1 1 0-16,-3-1 0 16,-1 3 0-16,-3-2 0 15,-2-1 0-15,-4 2 1 16,-2 1-1-16,-5 1 0 0,-5-2 0 16,0 2 0-16,-6-1 0 15,-6-1-1-15,-3 1 2 16,-3-5-1-16,-7 3 0 15,-5-2 0-15,-3 1 0 16,-5-3 1-16,-6 4-1 16,0 0 0-16,-7-1-1 15,0 1-1-15,-3 1-15 0,-4 2-18 16,-6-2-51-16,-8-3-7 16</inkml:trace>
  <inkml:trace contextRef="#ctx0" brushRef="#br0" timeOffset="86320.9059">14780 13362 188 0,'12'0'22'0,"-2"-1"-17"16,-3-4-5-16,0 5 1 0,0-2 0 15,1 2-2-15,-3 0-5 16,0 0-21-16,-3 0-2 16,1 2-31-16</inkml:trace>
  <inkml:trace contextRef="#ctx0" brushRef="#br0" timeOffset="87695.7809">9340 14510 208 0,'17'0'14'0,"2"-2"-5"15,1-1-8-15,7 1 1 16,2 2 0-16,3 0 9 15,4 0-5-15,5 0-3 16,6 2-2-16,-1-2 1 16,9 2-1-16,2 1 1 15,2 2-2-15,6 1 0 0,5-1 2 16,4 1-2-16,4 1 1 16,7-2-2-16,3 2 4 15,6 0-5-15,1 0 4 16,3 1-2-16,5-1 1 15,-1 0-4-15,6 2 6 0,0-1-2 16,3 0-1-16,2-1 0 16,4 0-1-16,0 0-2 15,1 0-35-15,-3-2 45 16,0 0-9-16,-5-1 1 16,-3-3 4-16,-2-1-6 0,-5 2 23 15,0-2-10-15,-8 0-1 16,-2 0 2-16,-9 1-6 15,-6 1-3-15,-5-2 0 16,-11 4-1-16,-6-2-1 16,-13 4 1-16,-6 0-2 15,-5 3-1-15,-5 5 0 0,-8 4 2 16,-5 5-18-16,-8 0-47 16,-3 1-23-16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1:40:21.9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9798 6457 139 0,'-5'0'14'16,"3"0"-6"-16,2 0-7 0,-3-1 2 16,1-3-3-16,0 0 0 15,1-2 7-15,-1 2 6 16,-2-2-4-16,0 1 1 16,2 1 7-16,1-2 13 15,1 1-3-15,0 2-7 16,0 0-4-16,0-1-5 0,7-2-5 15,4 2-3-15,3 0 3 16,6-2-4-16,4 2 2 16,4-1-1-16,8 3-2 15,-2-1 0-15,4 1-1 16,-4 2 0-16,0 0 0 16,-9 0 2-16,-3 0-5 0,-10 0 1 15,-9 0-5-15,-3 11-16 16,-24 4-7-16,-20 5 15 15,-18 6-57-15,-20-4-123 16</inkml:trace>
  <inkml:trace contextRef="#ctx0" brushRef="#br0" timeOffset="1968.7213">13496 6510 151 0,'0'0'14'0,"8"0"-9"0,4 0 6 15,2-3-5-15,4 2 5 16,4-3 5-16,4 2-3 16,4-1-6-16,5 3 15 15,6 0-18-15,4-1-3 16,6 1-3-16,4-2 1 0,10 2 0 16,-1-2 6-16,6 0-3 15,3 1-2-15,-2 0 4 16,2-3 2-16,2 0 5 15,1 2-1-15,-3-1-6 16,-3-1-1-16,-2 0-1 16,-9 3-1-16,-7-3 1 0,-7 2 0 15,-11 2-1-15,-5-1 0 16,-8 1-2-16,-7 0 2 16,-2 0-7-16,-5 3-29 15,0 2-30-15,-2 3-15 16</inkml:trace>
  <inkml:trace contextRef="#ctx0" brushRef="#br0" timeOffset="2390.559">15500 6473 242 0,'-9'0'42'0,"2"0"-37"15,3-5-2-15,-2 4 2 16,5 1-2-16,-1 0 0 16,2 0-1-16,0 0-2 15,0 0 1-15,0 0 0 0,0 0 13 16,0-1 1-16,0 1-5 16,0-2-9-16,6 2 1 15,4 0-2-15,-1 0-1 16,4 0 4-16,1 0-3 15,-2 13-19-15,-7 2-26 0,-5 3-53 16,-8-1-25-16</inkml:trace>
  <inkml:trace contextRef="#ctx0" brushRef="#br0" timeOffset="3609.3598">15487 6576 222 0,'0'-5'18'16,"0"-4"21"-16,0 3-26 15,7-3-13-15,2 2-1 0,6-1 5 16,-1-3-6-16,2 4 0 16,2-1 3-16,-2-2-1 15,3 3-2-15,-4 0-10 16,0 2 5-16,1-1-7 16,-4 2-21-16,1-1 24 15,-4 3-4-15,-4 1 0 0,-3 1 2 16,-2 0 7-16,-5 0-16 15,-11 0 9-15,-9 0 6 16,-1 7-2-16,-8 2 5 16,0 0 3-16,2-1-4 15,5 2 7-15,4-5 14 0,9 2 3 16,4-4-8-16,5 1-8 16,5 0-3-16,0 1-4 15,0 0-7-15,11-2-23 16,1-3-36-16</inkml:trace>
  <inkml:trace contextRef="#ctx0" brushRef="#br0" timeOffset="4906.1477">16602 6471 90 0,'-17'0'4'0,"2"0"14"15,3-7 2-15,2 3 5 16,3-3 5-16,4 4-4 16,-1-5-8-16,4 4 11 15,0 0-16-15,2-2-8 0,8 1 5 16,11-1-10-16,2-1 14 16,9-1-6-16,8-2 2 15,10 2 5-15,5-3-8 16,-1 2-4-16,4 1 0 15,-6 0-3-15,-2 6 0 0,-8-1-6 16,-10 3-32-16,-8 0-35 16,-14 0-15-16</inkml:trace>
  <inkml:trace contextRef="#ctx0" brushRef="#br0" timeOffset="5171.7608">16665 6703 299 0,'24'0'-14'0,"5"-13"16"16,8-1 3-16,7 2 3 15,5-3-7-15,5 4 2 0,2-5-2 16,-1 4 3-16,-2-1-4 16,-5 1-27-16,-3-5-61 15,-8 5-14-15</inkml:trace>
  <inkml:trace contextRef="#ctx0" brushRef="#br0" timeOffset="5609.2155">17045 6221 242 0,'-8'-8'6'15,"1"-3"22"-15,2 2 5 16,1 2-8-16,2 1-6 0,1 4-6 15,1 1-1-15,0 1-5 16,0 0-13-16,5 0-4 16,5 5 10-16,5 6 1 15,6 3 1-15,4-1-4 16,8-1 3-16,1 1-1 16,3-1 2-16,3-1-2 0,3-4 3 15,-5 2-4-15,0 0 3 16,-6-2-3-16,-6 2 2 15,-6 0-1-15,-3 1-1 16,-12 5 0-16,-5 1-8 16,0 2-6-16,-16 7 9 0,-11 7 4 15,-7 7 2-15,-7 6 1 16,-7 9-2-16,1 8 2 16,-2 8 0-16,2 4-1 15,10 4-3-15,5 2-22 16,6-1-58-16,8-11-40 15</inkml:trace>
  <inkml:trace contextRef="#ctx0" brushRef="#br0" timeOffset="7062.2355">19738 6503 86 0,'-4'0'21'0,"3"0"10"0,-5 0-11 16,4-1-7-16,-2-1 6 16,4-1 1-16,-2 2 1 15,2-1-4-15,0 0 0 16,0 0-9-16,0 1 1 0,2 0-6 16,2-3 12-16,2 0-15 15,3 2 1-15,4-1 4 16,8-4 3-16,4 5-3 15,11-2 0-15,3 1-1 16,6-3-2-16,7 5-1 16,2-3 0-16,0 0-1 15,-2 1-1-15,0 0 4 0,-3-1-2 16,-3 0 3-16,-4 1-2 16,-7 1 0-16,-2 0 0 15,-10-3 3-15,-4 3 0 16,-5 2-1-16,-7-2 0 15,-2 0-2-15,-4 2-1 0,-1 0-3 16,0 0-4-16,-3 0-14 16,-4 2-4-16,-3 2-1 15,0 6-27-15,1 0-8 0,6-6-12 16</inkml:trace>
  <inkml:trace contextRef="#ctx0" brushRef="#br0" timeOffset="7655.9436">21140 6488 229 0,'-16'0'-29'16,"6"-10"34"-16,2 0 18 16,6 6 4-16,2 0-9 15,0 0-9-15,0 0-13 0,5 0 8 16,5-2-4-16,2 2 3 16,8-4 0-16,1 3-4 15,8-2 5-15,3 1-6 16,3 3 3-16,1 1 0 15,0 2 3-15,-4 0-4 16,-3 0-2-16,-6 9-15 0,-7 2-44 16,-11 0-27-16</inkml:trace>
  <inkml:trace contextRef="#ctx0" brushRef="#br0" timeOffset="9249.642">22556 6403 169 0,'0'-7'18'16,"0"-1"-12"-16,7-2 16 15,5 5-5-15,6 0-15 16,8-1 7-16,11 3-5 15,6-3-1-15,9 1-3 0,6-4 1 16,6 0 3-16,8 0-4 16,3-2 0-16,6 1 1 15,-2-1-1-15,5-1 2 16,-1 0 4-16,-5-3 2 16,-7 3 5-16,-6 1 3 15,-9 2-3-15,-10 6-3 0,-10 3-7 16,-9 5-4-16,-16 13-22 15,-11 3-57-15,-17 2-56 16</inkml:trace>
  <inkml:trace contextRef="#ctx0" brushRef="#br0" timeOffset="12937.0678">3035 7427 204 0,'-5'0'5'16,"5"0"5"-16,-2-3 0 15,2-1-3-15,0 1-1 16,0-1 0-16,0 0 0 16,-1 1-4-16,1-2 0 0,0-1-1 15,0 1 1-15,9-3-3 16,7-2 0-16,6-3 7 16,5-3-1-16,5-2 3 15,-1-3 1-15,1 0 1 16,-1-1 4-16,-1 1 0 15,-3 1-7-15,-4 2 0 0,0 6-3 16,-4-1-1-16,-7 8-4 16,-2 3 2-16,-5 2-8 15,-5 5-60-15,-8 5-18 16,-13 2-68-16</inkml:trace>
  <inkml:trace contextRef="#ctx0" brushRef="#br0" timeOffset="13702.7499">2981 7434 81 0,'10'-2'49'16,"3"-6"-41"-16,1-2 9 0,4 2-2 15,3-5 4-15,3 2-3 16,3-1-2-16,-4-4-2 15,2 3-2-15,-2-3-2 16,-4 6-2-16,0-4-1 16,-2 3-1-16,-4 2-4 15,-1 3 1-15,-2 6-2 0,-5 0-18 16,-3 2-43-16,-2 7-37 16</inkml:trace>
  <inkml:trace contextRef="#ctx0" brushRef="#br0" timeOffset="17343.2172">7774 8544 175 0,'-1'0'139'0,"-1"0"-125"0,2-7 7 16,-2 1-14-16,2 4-4 16,0-1 3-16,0 3-7 15,4 0-2-15,9 0 3 16,2 0-1-16,7 0 1 0,11 0-15 16,4 1 0-16,8 7 3 15,7-1-14-15,7 0 18 16,4 0-6-16,8-2 8 15,7 1 2-15,7-2 2 16,6-1 1-16,8 0 1 0,1-1 4 16,7 2-6-16,5-4-4 15,3 0 12-15,4 0-5 16,3 0 3-16,2 0-7 16,2-4 0-16,-1-1 7 15,1-2-2-15,-2-2-1 16,-2 2-1-16,-5-2 0 0,-7 0 12 15,-12 0-10-15,-8 0-2 16,-11 2 4-16,-15 0 2 16,-6 2 2-16,-6 1-4 15,-11 0 0-15,-2 3 0 16,-9 1-3-16,-1 0-1 0,-6 0 1 16,-1 9-3-16,-4 1-38 15,-6 1-47-15,-8-1-37 16</inkml:trace>
  <inkml:trace contextRef="#ctx0" brushRef="#br0" timeOffset="18265.0334">10380 8488 168 0,'4'0'17'0,"-4"0"5"16,2-3-3-16,-2-1-10 16,0 2 0-16,0 0-2 15,0-1 2-15,0 3-1 16,0-2-4-16,0 1-3 16,1 1-1-16,4-2-2 0,3-2-16 15,1 2 1-15,5-2 15 16,4-1 2-16,1 2-3 15,2-4 12-15,-1 2 0 16,0-3 10-16,-5 1 0 16,-1 2 3-16,-2 0-15 0,-5 3-4 15,0 2-2-15,-6 0-2 16,-1 0-27-16,-1 9-16 16,-17 1 11-16,-4 3 17 15,-10 1-6-15,-2 2-4 16,-5-2-6-16,-1 1 10 0,-1-3 2 15,5 0 5-15,4-1-3 16,6-3 10-16,6-1 6 16,8-4 18-16,5-3 28 15,7 0 43-15,0 0-27 16,2-2-42-16,8-3-14 16,7-2-1-16,2 2 2 0,8-3-4 15,2 5 4-15,3-2-4 16,4 3-1-16,-2 2-23 15,-2 0-18-15,-5 0-24 16,-7 0-45-16</inkml:trace>
  <inkml:trace contextRef="#ctx0" brushRef="#br0" timeOffset="19827.4734">12826 8471 106 0,'13'0'1'0,"-1"0"15"15,5-4-1-15,-2 0 0 16,4 0-5-16,1 1-2 0,1 0 1 15,2-1-2-15,1 1-4 16,5 1-1-16,1 2-1 16,4 0-2-16,7 0-26 15,3 0 1-15,4 0-11 16,1 0 18-16,0 0 0 0,7 0-11 16,2 0 38-16,3 0 3 15,7 0-2-15,4 0-5 16,3 0 0-16,6 0-2 15,1 0-1-15,6 0 0 16,4 0-1-16,3-2 0 16,2 0 1-16,6 2 1 15,2 0 4-15,4 0-1 0,1 0-4 16,2 0 0-16,2 0-4 16,-4 0 1-16,2-1 1 15,-6 1 2-15,-2 0 1 16,-5 0 7-16,-2-4 6 0,-2 0 1 15,-2 0-6-15,0 1-6 16,-3 0-3-16,-3-1-3 16,-5 2 4-16,-5 1-2 15,-9-4 1-15,-7 5 0 16,-8 0-1-16,-9 0 0 16,-5 0 0-16,-9 5-2 0,-9-2-41 15</inkml:trace>
  <inkml:trace contextRef="#ctx0" brushRef="#br0" timeOffset="23546.1897">2896 9690 261 0,'2'-15'11'15,"1"-3"14"-15,7 1-2 16,2 2-8-16,4-3-1 16,7-2-3-16,4-4-7 15,7 1 0-15,4-3-3 0,5-2-2 16,0-1 2-16,1 0 0 16,0-3-3-16,-3 4 2 15,-2-1 0-15,-7 3-2 16,-1 1 2-16,-9 0 2 0,-4 8-2 15,-5 2 1-15,-5 5 0 16,-7 5-1-16,-1 5-4 16,-13 6-22-16,-14 22-28 15,-16 11-4-15,-18 8-58 16</inkml:trace>
  <inkml:trace contextRef="#ctx0" brushRef="#br0" timeOffset="27077.1447">9888 10746 209 0,'0'-10'2'0,"5"0"30"15,5 0-2-15,2-1-6 16,2 2-12-16,5-1-3 16,1-1 8-16,1 0-17 15,0 1 3-15,5 2-3 16,-1-2-4-16,2-1 11 0,-1 3-6 15,5-4-1-15,-3 4 0 16,0-3 1-16,-5 3-3 16,-1 0 2-16,-5 1 1 15,-5 1-5-15,-4 3 5 0,-2 1 0 16,-6 0-3-16,0 2-4 16,0 0-31-16,-7 0-14 15,-8 4 42-15,-3-1 10 16,0 5-5-16,-1-3 3 15,-1 0-1-15,0-1 4 0,2 1-4 16,-2-1-4 0,2 1-21-16,4 1-1 0,2-3 3 15,4-1 4-15,6-1 11 16,2-1 8-16,5 0-24 16,10 0-7-16</inkml:trace>
  <inkml:trace contextRef="#ctx0" brushRef="#br0" timeOffset="27249.0145">10194 10575 11 0,'14'-5'-7'0,"-5"0"27"16,-2-2-31-16,-2 6 27 16,-5-1 3-16,-1 2 24 15,-12 0-15-15,-5 0-19 0,-4 0 3 16,0 2 3-16,-4 4 1 16,6-1 2-16,5-1-1 15,1-1-6-15,6 2-8 16,3 1-4-16,3 1-3 15,2 0-20-15,0-3-25 0,0-4-37 16</inkml:trace>
  <inkml:trace contextRef="#ctx0" brushRef="#br0" timeOffset="29873.8152">9613 10797 181 0,'0'-11'50'15,"0"-3"-44"-15,2-1 18 16,5 1-14-16,3 3 0 16,-2 1-3-16,5 0-4 0,3 3-3 15,4-1 1-15,0-2-2 16,1 2-11-16,6 1 3 16,-1-4-8-16,-2 2-9 15,3 0 23-15,0-4 1 16,0 1 1-16,2-1 3 0,0 0-2 15,-2 0 6-15,-2 2 11 16,0-3-12-16,-5 6 0 16,-5-2 1-16,-7 4 1 15,-1 4-1-15,-3-1 0 16,-4 3-11-16,0 0-4 16,-9 4-5-16,-6 7 12 0,-1-1 2 15,-5 5-1-15,-3 0 1 16,1 2-6-16,-4 1-42 15,-1-4-23-15</inkml:trace>
  <inkml:trace contextRef="#ctx0" brushRef="#br0" timeOffset="30623.7913">9757 10599 85 0,'11'1'29'0,"4"-1"-18"16,2 0 2-16,7 0 1 0,6 0-4 16,6 0-6-16,5 0 2 15,11 0 2-15,8-1-5 16,4-1-2-16,2-3-16 15,5-5-154-15</inkml:trace>
  <inkml:trace contextRef="#ctx0" brushRef="#br0" timeOffset="30967.5304">11875 10724 231 0,'0'0'36'15,"0"0"-1"-15,0-6-13 16,0 4-5-16,0 0-9 16,0 2-6-16,-5 0 0 0,-2 2-15 15,-5 7-43-15,-8-2-58 16</inkml:trace>
  <inkml:trace contextRef="#ctx0" brushRef="#br0" timeOffset="33154.8366">14011 10716 122 0,'0'0'139'0,"0"-2"-118"16,0-1 2-16,0-1-5 16,0 2-5-16,0 2-1 15,0-1-5-15,0 1-6 16,0 0-2-16,0 0-3 16,0 0-4-16,0 0 5 15,5 0 1-15,4 3-3 0,4 1 2 16,6-1 3-16,3-1-3 15,7 0 6-15,12 0 2 16,10-2-2-16,10 2 2 16,7-2-1-16,13 2 0 15,5-2-2-15,3 1-2 16,6 0 0-16,0 2 1 0,5-2-2 16,0 1-3-16,7 0-1 15,0 0 2-15,3-1 0 16,2-1 1-16,2 0 4 15,5 0-4-15,-1 0 4 16,-1 0-4-16,-4-3 2 0,2-2 3 16,-8 1 3-16,1 1 4 15,-6-1-5-15,0 2 0 16,-6-2 1-16,0 3-3 16,-3-2-1-16,-7 3-1 15,0 0-1-15,-9 0 1 0,-5 0-1 16,-8 0 0-16,-6 6 0 15,-6 2 0-15,-11-1-1 16,-7 5-16-16,-10 1-18 0,-9-1-35 16,-15-3-75-16</inkml:trace>
  <inkml:trace contextRef="#ctx0" brushRef="#br0" timeOffset="37638.8895">9443 11483 316 0,'-6'-3'10'15,"3"-8"3"-15,1 2-5 16,0 0 1-16,2 4-2 16,0 0-6-16,0-1 0 15,2 1-3-15,1-1 2 0,2 4 0 16,2-1-6-16,3 1 8 15,2 0-5-15,7 2-3 16,4-1 6-16,4-1 7 16,4-1-5-16,3-3-2 15,3 0 2-15,3 1 0 0,2-2-2 16,0 0 1 0,4-2 0-16,-3 2-1 0,-3 0 1 15,2 0 1-15,-6-2-2 16,-5 1 0-16,-6 2 1 15,-6 0-1-15,-2 2 0 0,-7 3-1 16,-3 1 2-16,-3-2-4 16,-4 2 0-16,0 0 0 15,0 0-1-15,0 0-4 16,0 0 3-16,-2 5-2 16,-7-1 14-16,-5 3-5 15,-2 2-1-15,-10 0 0 0,-2 0 0 16,-5 3-2-16,-1 2-1 15,-1 1-1-15,-5-1-3 16,5 0 0-16,-2 1-4 16,-1-3-4-16,4 1-8 0,-3-1 9 15,3-1-15 1,-2 1-2-16,4-1 1 0,-3 0 2 16,6 1 6-16,1-3-3 15,3-2-5-15,1 1-2 16,4-3 18-16,3 0 13 15,5-3 3-15,5 0 19 0,0-2 17 16,4 0 1-16,1 0-4 16,1 0-6-16,-1 0-5 15,2 0 1-15,0-2-1 16,0-2-11-16,0 3-2 16,0-4-8-16,5 0 5 15,0 0-3-15,2 2-1 0,0-1 3 16,-1-1-2-16,3 1 2 15,0-3 0-15,2 2 1 16,1-1-5-16,5 3 2 16,0-2-5-16,3-1 0 0,3 2-1 15,2-1 0-15,4 4 1 16,2-3 0-16,1 0-1 16,0 4-1-16,2-2 1 15,-2 1-1-15,-1 1-5 16,0 0-8-16,-8 0-1 0,1 0-13 15,-6 0-46-15,-4 0 1 16,-5 0 6-16</inkml:trace>
  <inkml:trace contextRef="#ctx0" brushRef="#br0" timeOffset="39232.5122">4257 11457 127 0,'-11'0'27'0,"-2"-2"-18"15,5-2-4-15,-1 0 1 16,2 3 1-16,3-1 3 16,-2-1 1-16,3 1-5 15,-1 0 1-15,3 0 4 0,-1 0 3 16,0 0-3-16,2 2 6 16,0 0-15-16,0-1-7 15,7 1 9-15,4 0-2 16,2 0 3-16,7 0-3 15,-5 0-1-15,4 0 1 16,-2 0-1-16,3 0-1 0,0 0 0 16,1 0 1-16,3 0-1 15,-1 0 1-15,6 0-1 16,0 0-1-16,3 0 2 16,2 0-3-16,4 0 2 15,-3 0 2-15,5 0-1 0,2 0-1 16,0 0 1-16,0 0-1 15,-1 0 1-15,4 0 1 16,0 0 0-16,1 0 4 16,1 0 6-16,1 3-2 15,3-1 1-15,0 0-3 0,0 0 0 16,1 0 1-16,3-2-3 16,0 1 1-16,0-1-2 15,5 2-1-15,-1 0-1 16,2-1-1-16,-2 1 0 15,4-2 1-15,-2 2-1 16,-1 0-1-16,2-2 0 0,1 2 1 16,0 0 1-16,2 0-3 15,2-1 0-15,-1 3 0 16,0 1 1-16,1-2-1 16,2 3 1-16,-4-1-1 15,2 1 0-15,3-3 0 0,-4 2 0 16,2 3 0-16,0-3 1 15,3-1-1-15,-5 3 0 16,1 0 2-16,-1 2-2 16,-2-2 0-16,3-2 0 15,-3 0 0-15,2 1 0 0,0-1-2 16,0-3 4-16,2 2-4 16,0-3 4-16,1-1-2 15,0 0 0-15,-3 0-2 16,2 0 0-16,-4 0 6 15,4 0-4-15,1 0 0 0,-2 0 0 16,1-5 1-16,1-2 0 16,2 0-1-16,-1 1 0 15,0 0 1-15,-4-2-2 16,0-1 2-16,2 4-2 16,-4 0 1-16,1 0 0 0,1-1 0 15,2 2 0-15,-5-1-2 16,-2 2 5-16,0-1-3 15,-2 0-12-15,-3 4 24 16,-5-2-10-16,-5 2 1 16,-2 0 0-16,-2 0-2 0,-6 0-1 15,-7 0 2-15,0 0-4 16,-6 6 1-16,-2 1-5 16,-1 4-21-16,-6 1-13 15,-6 4-39-15,-6 0-13 16,-2 0 16-16</inkml:trace>
  <inkml:trace contextRef="#ctx0" brushRef="#br0" timeOffset="44122.9015">7392 12744 202 0,'-10'-1'3'16,"-2"-9"1"-16,4 0 18 0,-4 3-18 16,0 2-2-16,0 1-1 15,2 0-20-15,-5 1 4 16,4 1 7-16,-2 0 8 16,4 2 2-16,2-2 4 15,1 2 6-15,-1-1 10 16,2 1-7-16,2-4 11 15,-1 0 1-15,2 1-3 0,1-1-12 16,-1-1 0-16,0-1-1 16,2 3-2-16,0 0-7 15,0 1-3-15,2 2-2 16,7 0 3-16,1 0-8 0,3 0 4 16,6 0 1-16,7 0-1 15,-3 0 4-15,8 0 4 16,3-2-3-16,2-2 2 15,4-1-1-15,-1 1-2 16,4 3 0-16,2-3 1 16,1 4-1-16,3 0-1 15,1 0 2-15,0 0 0 0,3 0-2 16,-3 4 1-16,0-1 0 16,4 1 1-16,0 1-3 15,1-1-3-15,3-1 8 16,5 1-1-16,1 1-2 0,3-1 0 15,5 1 0-15,1 0 0 16,0-1 0-16,0 1-5 16,0-1 6-16,3 1-6 15,-4-1-1-15,4 0 9 16,-3 1-1-16,2-2-4 0,1 1-2 16,0 0 6-16,2-1-2 15,1-1 1-15,2-1-5 16,2-1 5-16,3 0-6 15,3 0 6-15,3 0-10 16,1 0 5-16,3 0 5 0,-1-1-2 16,0-3 1-16,2 3 2 15,0-3-3-15,0 2-4 16,1 0 9-16,2 0-3 16,-2 1 3-16,-1 1-3 15,0-2 2-15,2 2-3 16,-3-2 2-16,2 1 0 0,-1 1 0 15,0 0 1-15,-2 0-2 16,-5 0 1-16,-2 0 0 16,0 0-1-16,-6 5 1 15,1 2-3-15,-5-2 1 16,-3 0 1-16,-4 3-6 0,-5-1 10 16,-5-2-5-16,-5 2 2 15,-2 0-2-15,-3 3-1 16,-7 0 2-16,-1 3-2 15,-6-5-32-15,-8 0-112 0</inkml:trace>
  <inkml:trace contextRef="#ctx0" brushRef="#br0" timeOffset="50153.7119">4645 13761 166 0,'16'-11'0'0,"-3"-1"5"16,-1-3-5-16,1 5 4 16,3-1 10-16,-1-1-11 0,-1-1-3 15,-2 2-1-15,3-1 1 16,-3-1 1-16,3 2 2 16,-3-1 8-16,-1 3 2 15,3 2-3-15,-2-2-1 0,3 4-5 16,-3 0-1-16,2-1-1 15,-6 5-1-15,3-1 0 16,-2 2-1-16,2 0-1 16,-2 0 2-16,4 0-1 15,1 2 0-15,2-1 1 16,2 2-1-16,2 1 0 16,2-4 0-16,2 4 0 0,1-2 0 15,1-1 0-15,1 1 0 16,0 2 0-16,1 0 0 15,0-1 0-15,2-1 1 16,-1 1-1-16,0 1 0 0,8-2 0 16,-1-2-1-16,5 0 2 15,1 0-3-15,4 0 6 16,3 0-6-16,-1 0 5 16,4 0 0-16,-1 0 4 0,0 0-6 15,0 0 1-15,3 0-1 16,-1 3-1-16,0 1 0 15,2 3 0-15,-1-2 1 16,1 1-1-16,1 1 0 16,2-4-4-16,1 3 3 15,4-3 10-15,-4 1-8 16,4 1-1-16,3-1 0 0,-3 1 0 16,0-2 0-16,-2 3 1 15,2-1-1-15,1 2 0 16,-1-2-1-16,-2 1 0 15,7-2 2-15,-7-1-2 16,1-1 2-16,0 0-1 0,-1-2 0 16,-3 0 0-16,0 0 1 15,-1 0-1-15,1 0 1 16,-4 0 6-16,-3-4-4 16,0 1 1-16,-2 1 4 0,-3 0-2 15,-2 1-4-15,-3 1-1 16,-2 0 1-16,-5 0-1 15,-4 0-1-15,-1 8 0 16,-5 3-12-16,-8 5-25 16,-9 0-31-16,-7-3-90 0</inkml:trace>
  <inkml:trace contextRef="#ctx0" brushRef="#br0" timeOffset="52106.6941">7523 15316 218 0,'5'-7'9'16,"2"-3"-8"-16,-1 0 0 15,1 0 1-15,7 1-2 16,-2 0 1-16,3-1 2 16,4-2 8-16,3 4-1 0,-2-2-5 15,6 4 2-15,1-1-6 16,2 0 8-16,5-1-8 15,1 3-1-15,4-2 4 16,2 2 0-16,2-1-1 16,0 2-2-16,3 3-1 0,3-1 2 15,1 2-2-15,-1 0 4 16,5 0-4-16,5 0 0 16,1 0 0-16,1 0 1 15,2 0 4-15,3 0-1 16,0 0 3-16,-3 0-1 15,0 0-1-15,0 0 0 0,-1 0-2 16,1 3-1-16,2-1 3 16,-2 2-5-16,1-2 3 15,-1 1-1-15,4 1 0 16,-4-2 1-16,3-1 1 16,-3 3-2-16,0 1 3 0,-2-1-3 15,-5 0-2-15,-5-1 1 16,0 1-1-16,-7-3 1 15,-4 3 0-15,-6-2 4 16,-6 1-1-16,-3-1 3 16,-6 1 0-16,-1 1-2 0,-2 0 0 15,1-1 0-15,-3 1-3 16,2-1 1-16,0 5-3 16,0-3 0-16,-2 2 2 15,1 2-3-15,-1 2-17 16,-7-1-25-16,-4-1-56 0,-6-5-77 15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emf"/><Relationship Id="rId5" Type="http://schemas.openxmlformats.org/officeDocument/2006/relationships/customXml" Target="../ink/ink8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22.png"/><Relationship Id="rId7" Type="http://schemas.openxmlformats.org/officeDocument/2006/relationships/customXml" Target="../ink/ink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9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emf"/><Relationship Id="rId4" Type="http://schemas.openxmlformats.org/officeDocument/2006/relationships/customXml" Target="../ink/ink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emf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Forward and Backward Chaining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Santosh GSK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Industry Expert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Creating Definite Clauses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/>
          <a:lstStyle/>
          <a:p>
            <a:r>
              <a:rPr lang="en-US" dirty="0"/>
              <a:t>First, we will represent the facts in First Order Definite Clauses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“ … it is a crime for an American to sell weapons to hostile nations”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“</a:t>
            </a:r>
            <a:r>
              <a:rPr lang="en-US" dirty="0" err="1"/>
              <a:t>Nono</a:t>
            </a:r>
            <a:r>
              <a:rPr lang="en-US" dirty="0"/>
              <a:t> … has some missiles”</a:t>
            </a:r>
          </a:p>
          <a:p>
            <a:pPr marL="0" indent="0">
              <a:buNone/>
            </a:pPr>
            <a:r>
              <a:rPr lang="en-US" dirty="0"/>
              <a:t>						</a:t>
            </a:r>
          </a:p>
          <a:p>
            <a:pPr marL="0" indent="0">
              <a:buNone/>
            </a:pPr>
            <a:r>
              <a:rPr lang="en-US" dirty="0"/>
              <a:t>is transformed into two definite clauses by Existential Instantiation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xmlns="" id="{D27B661B-FB0F-B547-A947-3BDA71446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2667000"/>
            <a:ext cx="6983225" cy="3806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913E36B-7C42-8B44-B856-AD12686AC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3505200"/>
            <a:ext cx="3830140" cy="346694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006CF9DE-1D48-434F-9774-B94806462A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718" y="4275590"/>
            <a:ext cx="2283382" cy="100330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/>
              <p14:cNvContentPartPr/>
              <p14:nvPr/>
            </p14:nvContentPartPr>
            <p14:xfrm>
              <a:off x="1019160" y="1893600"/>
              <a:ext cx="8714520" cy="3430800"/>
            </p14:xfrm>
          </p:contentPart>
        </mc:Choice>
        <mc:Fallback>
          <p:pic>
            <p:nvPicPr>
              <p:cNvPr id="8" name="Ink 7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3040" y="1885680"/>
                <a:ext cx="8727840" cy="344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964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Creating Definite Clauses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257799"/>
          </a:xfrm>
        </p:spPr>
        <p:txBody>
          <a:bodyPr>
            <a:normAutofit/>
          </a:bodyPr>
          <a:lstStyle/>
          <a:p>
            <a:r>
              <a:rPr lang="en-US" dirty="0"/>
              <a:t>“All of its missiles were sold to it by Colonel West”</a:t>
            </a:r>
          </a:p>
          <a:p>
            <a:endParaRPr lang="en-US" dirty="0"/>
          </a:p>
          <a:p>
            <a:r>
              <a:rPr lang="en-US" dirty="0"/>
              <a:t>Missiles are weapons</a:t>
            </a:r>
          </a:p>
          <a:p>
            <a:endParaRPr lang="en-US" dirty="0"/>
          </a:p>
          <a:p>
            <a:r>
              <a:rPr lang="en-US" dirty="0"/>
              <a:t>Hostile means enemy</a:t>
            </a:r>
          </a:p>
          <a:p>
            <a:endParaRPr lang="en-US" dirty="0"/>
          </a:p>
          <a:p>
            <a:r>
              <a:rPr lang="en-US" dirty="0"/>
              <a:t>”West, who is American”</a:t>
            </a:r>
          </a:p>
          <a:p>
            <a:endParaRPr lang="en-US" dirty="0"/>
          </a:p>
          <a:p>
            <a:r>
              <a:rPr lang="en-US" dirty="0"/>
              <a:t>“The country </a:t>
            </a:r>
            <a:r>
              <a:rPr lang="en-US" dirty="0" err="1"/>
              <a:t>Nono</a:t>
            </a:r>
            <a:r>
              <a:rPr lang="en-US" dirty="0"/>
              <a:t>, an enemy of America”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BE8D635-085D-914B-8ACE-78F834B20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905000"/>
            <a:ext cx="6171305" cy="451939"/>
          </a:xfrm>
          <a:prstGeom prst="rect">
            <a:avLst/>
          </a:prstGeom>
        </p:spPr>
      </p:pic>
      <p:pic>
        <p:nvPicPr>
          <p:cNvPr id="6" name="Picture 5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B96648E0-89E8-BF4B-9706-5E19A56E0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078" y="2630453"/>
            <a:ext cx="3397229" cy="54501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90FCE5EB-D846-4F40-AA2A-38AA70FBE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3431402"/>
            <a:ext cx="4020690" cy="451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7BAC843-C51C-8D4D-95F0-0F9A2C8CB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078" y="4155531"/>
            <a:ext cx="2125782" cy="451938"/>
          </a:xfrm>
          <a:prstGeom prst="rect">
            <a:avLst/>
          </a:prstGeom>
        </p:spPr>
      </p:pic>
      <p:pic>
        <p:nvPicPr>
          <p:cNvPr id="9" name="Picture 8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E9C3C196-D867-934C-BF1D-38942E048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8078" y="4983203"/>
            <a:ext cx="3146177" cy="4519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/>
              <p14:cNvContentPartPr/>
              <p14:nvPr/>
            </p14:nvContentPartPr>
            <p14:xfrm>
              <a:off x="1042560" y="2223720"/>
              <a:ext cx="7503120" cy="3290400"/>
            </p14:xfrm>
          </p:contentPart>
        </mc:Choice>
        <mc:Fallback>
          <p:pic>
            <p:nvPicPr>
              <p:cNvPr id="10" name="Ink 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6440" y="2215800"/>
                <a:ext cx="7515720" cy="330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312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Chaining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Algorithm</a:t>
            </a:r>
          </a:p>
          <a:p>
            <a:pPr lvl="1"/>
            <a:r>
              <a:rPr lang="en-US" dirty="0"/>
              <a:t>Start from the known facts</a:t>
            </a:r>
          </a:p>
          <a:p>
            <a:pPr lvl="1"/>
            <a:r>
              <a:rPr lang="en-US" dirty="0"/>
              <a:t>It triggers all the rules whose premises are satisfied</a:t>
            </a:r>
          </a:p>
          <a:p>
            <a:pPr lvl="1"/>
            <a:r>
              <a:rPr lang="en-US" dirty="0"/>
              <a:t>Add their conclusions to the known facts</a:t>
            </a:r>
          </a:p>
          <a:p>
            <a:pPr lvl="1"/>
            <a:r>
              <a:rPr lang="en-US" dirty="0"/>
              <a:t>The process repeats until the query is answered or no new facts are added</a:t>
            </a:r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646840" y="1438560"/>
              <a:ext cx="2482560" cy="1509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38200" y="1431720"/>
                <a:ext cx="2498040" cy="152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049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Chaining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/>
          </a:bodyPr>
          <a:lstStyle/>
          <a:p>
            <a:r>
              <a:rPr lang="en-US" dirty="0"/>
              <a:t>FOL-FC-ASK</a:t>
            </a:r>
          </a:p>
          <a:p>
            <a:pPr lvl="1"/>
            <a:r>
              <a:rPr lang="en-US" sz="1800" dirty="0"/>
              <a:t>The implication sentences are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First iteration</a:t>
            </a:r>
          </a:p>
          <a:p>
            <a:pPr lvl="2"/>
            <a:r>
              <a:rPr lang="en-US" sz="1800" dirty="0"/>
              <a:t>The sentence 1 has unsatisfied premises</a:t>
            </a:r>
          </a:p>
          <a:p>
            <a:pPr lvl="2"/>
            <a:r>
              <a:rPr lang="en-US" sz="1800" dirty="0"/>
              <a:t>Sentence 2 is satisfied with {x/M</a:t>
            </a:r>
            <a:r>
              <a:rPr lang="en-US" sz="1800" baseline="-25000" dirty="0"/>
              <a:t>1</a:t>
            </a:r>
            <a:r>
              <a:rPr lang="en-US" sz="1800" dirty="0"/>
              <a:t>}, and Sells(West, M</a:t>
            </a:r>
            <a:r>
              <a:rPr lang="en-US" sz="1800" baseline="-25000" dirty="0"/>
              <a:t>1</a:t>
            </a:r>
            <a:r>
              <a:rPr lang="en-US" sz="1800" dirty="0"/>
              <a:t>, </a:t>
            </a:r>
            <a:r>
              <a:rPr lang="en-US" sz="1800" dirty="0" err="1"/>
              <a:t>Nono</a:t>
            </a:r>
            <a:r>
              <a:rPr lang="en-US" sz="1800" dirty="0"/>
              <a:t>) is added</a:t>
            </a:r>
          </a:p>
          <a:p>
            <a:pPr lvl="2"/>
            <a:r>
              <a:rPr lang="en-US" sz="1800" dirty="0"/>
              <a:t>Sentence 3 is satisfied with {x/M</a:t>
            </a:r>
            <a:r>
              <a:rPr lang="en-US" sz="1800" baseline="-25000" dirty="0"/>
              <a:t>1</a:t>
            </a:r>
            <a:r>
              <a:rPr lang="en-US" sz="1800" dirty="0"/>
              <a:t>}, and Weapon(M</a:t>
            </a:r>
            <a:r>
              <a:rPr lang="en-US" sz="1800" baseline="-25000" dirty="0"/>
              <a:t>1</a:t>
            </a:r>
            <a:r>
              <a:rPr lang="en-US" sz="1800" dirty="0"/>
              <a:t>) is added</a:t>
            </a:r>
          </a:p>
          <a:p>
            <a:pPr lvl="2"/>
            <a:r>
              <a:rPr lang="en-US" sz="1800" dirty="0"/>
              <a:t>Sentence 4 is satisfied with {x/</a:t>
            </a:r>
            <a:r>
              <a:rPr lang="en-US" sz="1800" dirty="0" err="1"/>
              <a:t>Nono</a:t>
            </a:r>
            <a:r>
              <a:rPr lang="en-US" sz="1800" dirty="0"/>
              <a:t>}, and Hostile(</a:t>
            </a:r>
            <a:r>
              <a:rPr lang="en-US" sz="1800" dirty="0" err="1"/>
              <a:t>Nono</a:t>
            </a:r>
            <a:r>
              <a:rPr lang="en-US" sz="1800" dirty="0"/>
              <a:t>) is added</a:t>
            </a:r>
          </a:p>
          <a:p>
            <a:pPr lvl="1"/>
            <a:endParaRPr lang="en-US" sz="18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xmlns="" id="{337973BC-E51D-A34E-A390-1E8DF10A6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574" y="2209800"/>
            <a:ext cx="8291342" cy="451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D5CB602-CFE5-6D4B-A9D9-B1535B567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574" y="2661739"/>
            <a:ext cx="6171305" cy="451939"/>
          </a:xfrm>
          <a:prstGeom prst="rect">
            <a:avLst/>
          </a:prstGeo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CA31073A-8FAC-C243-B12C-7E498A2CE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574" y="3113678"/>
            <a:ext cx="3176997" cy="509679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xmlns="" id="{5FCF3DCE-85C2-864A-88C6-2DB90CF46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7574" y="3580203"/>
            <a:ext cx="4020690" cy="45193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xmlns="" id="{6E8B0273-2E46-9F48-97A4-2B3A6961F3C5}"/>
              </a:ext>
            </a:extLst>
          </p:cNvPr>
          <p:cNvSpPr/>
          <p:nvPr/>
        </p:nvSpPr>
        <p:spPr>
          <a:xfrm>
            <a:off x="832340" y="2319479"/>
            <a:ext cx="323849" cy="3422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09F9055-EFB3-1843-A474-0F00F0B57A65}"/>
              </a:ext>
            </a:extLst>
          </p:cNvPr>
          <p:cNvSpPr/>
          <p:nvPr/>
        </p:nvSpPr>
        <p:spPr>
          <a:xfrm>
            <a:off x="832339" y="2730912"/>
            <a:ext cx="323849" cy="3422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EA79ED19-06E4-4E43-B527-66E1558CD015}"/>
              </a:ext>
            </a:extLst>
          </p:cNvPr>
          <p:cNvSpPr/>
          <p:nvPr/>
        </p:nvSpPr>
        <p:spPr>
          <a:xfrm>
            <a:off x="839958" y="3182950"/>
            <a:ext cx="323849" cy="3422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87009A63-E659-8B4E-8B7B-6DF5AFBE3966}"/>
              </a:ext>
            </a:extLst>
          </p:cNvPr>
          <p:cNvSpPr/>
          <p:nvPr/>
        </p:nvSpPr>
        <p:spPr>
          <a:xfrm>
            <a:off x="839958" y="3634988"/>
            <a:ext cx="323849" cy="3422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1224000" y="1841040"/>
              <a:ext cx="10929960" cy="456012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18240" y="1833840"/>
                <a:ext cx="10943280" cy="457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960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Chaining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>
            <a:normAutofit/>
          </a:bodyPr>
          <a:lstStyle/>
          <a:p>
            <a:r>
              <a:rPr lang="en-US" dirty="0"/>
              <a:t>FOL-FC-ASK</a:t>
            </a:r>
          </a:p>
          <a:p>
            <a:pPr lvl="1"/>
            <a:r>
              <a:rPr lang="en-US" sz="1800" dirty="0"/>
              <a:t>The implication sentences are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Second iteration</a:t>
            </a:r>
          </a:p>
          <a:p>
            <a:pPr lvl="2"/>
            <a:r>
              <a:rPr lang="en-US" sz="1800" dirty="0"/>
              <a:t>Sentence 1 is satisfied with {x/West, y/M</a:t>
            </a:r>
            <a:r>
              <a:rPr lang="en-US" sz="1800" baseline="-25000" dirty="0"/>
              <a:t>1</a:t>
            </a:r>
            <a:r>
              <a:rPr lang="en-US" sz="1800" dirty="0"/>
              <a:t>, z/</a:t>
            </a:r>
            <a:r>
              <a:rPr lang="en-US" sz="1800" dirty="0" err="1"/>
              <a:t>Nano</a:t>
            </a:r>
            <a:r>
              <a:rPr lang="en-US" sz="1800" dirty="0"/>
              <a:t>} and Criminal(West) is added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xmlns="" id="{337973BC-E51D-A34E-A390-1E8DF10A6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2362200"/>
            <a:ext cx="8291342" cy="451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FD5CB602-CFE5-6D4B-A9D9-B1535B567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814139"/>
            <a:ext cx="6171305" cy="451939"/>
          </a:xfrm>
          <a:prstGeom prst="rect">
            <a:avLst/>
          </a:prstGeom>
        </p:spPr>
      </p:pic>
      <p:pic>
        <p:nvPicPr>
          <p:cNvPr id="7" name="Picture 6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CA31073A-8FAC-C243-B12C-7E498A2CE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266078"/>
            <a:ext cx="3176997" cy="509679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xmlns="" id="{5FCF3DCE-85C2-864A-88C6-2DB90CF46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3732603"/>
            <a:ext cx="4020690" cy="45193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xmlns="" id="{6E8B0273-2E46-9F48-97A4-2B3A6961F3C5}"/>
              </a:ext>
            </a:extLst>
          </p:cNvPr>
          <p:cNvSpPr/>
          <p:nvPr/>
        </p:nvSpPr>
        <p:spPr>
          <a:xfrm>
            <a:off x="1074966" y="2471879"/>
            <a:ext cx="323849" cy="3422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09F9055-EFB3-1843-A474-0F00F0B57A65}"/>
              </a:ext>
            </a:extLst>
          </p:cNvPr>
          <p:cNvSpPr/>
          <p:nvPr/>
        </p:nvSpPr>
        <p:spPr>
          <a:xfrm>
            <a:off x="1074965" y="2883312"/>
            <a:ext cx="323849" cy="3422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EA79ED19-06E4-4E43-B527-66E1558CD015}"/>
              </a:ext>
            </a:extLst>
          </p:cNvPr>
          <p:cNvSpPr/>
          <p:nvPr/>
        </p:nvSpPr>
        <p:spPr>
          <a:xfrm>
            <a:off x="1082584" y="3335350"/>
            <a:ext cx="323849" cy="3422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xmlns="" id="{87009A63-E659-8B4E-8B7B-6DF5AFBE3966}"/>
              </a:ext>
            </a:extLst>
          </p:cNvPr>
          <p:cNvSpPr/>
          <p:nvPr/>
        </p:nvSpPr>
        <p:spPr>
          <a:xfrm>
            <a:off x="1082584" y="3787388"/>
            <a:ext cx="323849" cy="34226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Ink 12"/>
              <p14:cNvContentPartPr/>
              <p14:nvPr/>
            </p14:nvContentPartPr>
            <p14:xfrm>
              <a:off x="1597680" y="1934280"/>
              <a:ext cx="8376120" cy="3319920"/>
            </p14:xfrm>
          </p:contentPart>
        </mc:Choice>
        <mc:Fallback>
          <p:pic>
            <p:nvPicPr>
              <p:cNvPr id="13" name="Ink 1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90120" y="1926000"/>
                <a:ext cx="8386560" cy="333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031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Chaining – Proof Tree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xmlns="" id="{5B21B9E8-628D-1744-8817-8F3AD76F1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868" y="1756356"/>
            <a:ext cx="7981732" cy="312717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990440" y="1854720"/>
              <a:ext cx="7880400" cy="32234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5040" y="1847160"/>
                <a:ext cx="7889400" cy="323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7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Chaining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657599"/>
              </a:xfrm>
            </p:spPr>
            <p:txBody>
              <a:bodyPr/>
              <a:lstStyle/>
              <a:p>
                <a:r>
                  <a:rPr lang="en-US" dirty="0"/>
                  <a:t>For Definite Clauses</a:t>
                </a:r>
              </a:p>
              <a:p>
                <a:r>
                  <a:rPr lang="en-US" dirty="0"/>
                  <a:t>Work backwards from the goal</a:t>
                </a:r>
              </a:p>
              <a:p>
                <a:r>
                  <a:rPr lang="en-US" dirty="0"/>
                  <a:t>Chaining through rules to find known facts that support the proof</a:t>
                </a:r>
              </a:p>
              <a:p>
                <a:r>
                  <a:rPr lang="en-US" dirty="0"/>
                  <a:t>FOL-BC-ASK will be proved if the KB contains a clause of the form LHS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dirty="0"/>
                  <a:t> goal where LHS is a list of conjuncts</a:t>
                </a:r>
              </a:p>
              <a:p>
                <a:r>
                  <a:rPr lang="en-US" dirty="0"/>
                  <a:t>An atomic fact like American(West) is considered a clause with empty LHS list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657599"/>
              </a:xfrm>
              <a:blipFill rotWithShape="0">
                <a:blip r:embed="rId2"/>
                <a:stretch>
                  <a:fillRect l="-420" t="-1667" r="-54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161720" y="2944080"/>
              <a:ext cx="8044560" cy="7794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5600" y="2937600"/>
                <a:ext cx="8057160" cy="79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167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Chaining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query with a variable can be proved in multiple ways</a:t>
            </a:r>
          </a:p>
          <a:p>
            <a:pPr lvl="1"/>
            <a:r>
              <a:rPr lang="en-US" dirty="0"/>
              <a:t>E.g., query Person(x) could be proved with {x/John} as well as with {x/Richard}</a:t>
            </a:r>
          </a:p>
          <a:p>
            <a:pPr lvl="1"/>
            <a:r>
              <a:rPr lang="en-US" dirty="0"/>
              <a:t>Hence, we implement FOL-BC-ASK as a generator – multiple return values, each time returning a distinct result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575800" y="1907280"/>
              <a:ext cx="6087960" cy="644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8600" y="1898640"/>
                <a:ext cx="6099120" cy="65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563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Chaining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952999"/>
          </a:xfrm>
        </p:spPr>
        <p:txBody>
          <a:bodyPr>
            <a:normAutofit/>
          </a:bodyPr>
          <a:lstStyle/>
          <a:p>
            <a:r>
              <a:rPr lang="en-US" dirty="0"/>
              <a:t>Backward Chaining is an AND/OR search</a:t>
            </a:r>
          </a:p>
          <a:p>
            <a:pPr lvl="1"/>
            <a:r>
              <a:rPr lang="en-US" dirty="0"/>
              <a:t>OR – goal query can be proved by any query in the KB</a:t>
            </a:r>
          </a:p>
          <a:p>
            <a:pPr lvl="1"/>
            <a:r>
              <a:rPr lang="en-US" dirty="0"/>
              <a:t>AND – all conjuncts in the LHS must be proved</a:t>
            </a:r>
          </a:p>
          <a:p>
            <a:pPr lvl="1"/>
            <a:endParaRPr lang="en-US" dirty="0"/>
          </a:p>
          <a:p>
            <a:r>
              <a:rPr lang="en-US" dirty="0"/>
              <a:t>FOL-BC-OR works by</a:t>
            </a:r>
          </a:p>
          <a:p>
            <a:pPr lvl="1"/>
            <a:r>
              <a:rPr lang="en-US" dirty="0"/>
              <a:t>Fetching all clauses that might unify with goal</a:t>
            </a:r>
          </a:p>
          <a:p>
            <a:pPr lvl="1"/>
            <a:r>
              <a:rPr lang="en-US" dirty="0"/>
              <a:t>Standardizing the variables in the clause to new variables</a:t>
            </a:r>
          </a:p>
          <a:p>
            <a:pPr lvl="1"/>
            <a:r>
              <a:rPr lang="en-US" dirty="0"/>
              <a:t>if RHS in the clause does unify with the goal, then calling FOL-BC-AND to prove every conjunct on LHS</a:t>
            </a:r>
          </a:p>
          <a:p>
            <a:pPr lvl="1"/>
            <a:endParaRPr lang="en-US" dirty="0"/>
          </a:p>
          <a:p>
            <a:r>
              <a:rPr lang="en-US" dirty="0"/>
              <a:t>FOL-BC-AND works by</a:t>
            </a:r>
          </a:p>
          <a:p>
            <a:pPr lvl="1"/>
            <a:r>
              <a:rPr lang="en-US" dirty="0"/>
              <a:t>Taking every conjunct one by one and proving it backwards</a:t>
            </a:r>
          </a:p>
          <a:p>
            <a:pPr lvl="1"/>
            <a:r>
              <a:rPr lang="en-US" dirty="0"/>
              <a:t>Keeping track of the accumulated substitution so far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661400" y="1372320"/>
              <a:ext cx="9153720" cy="38811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6000" y="1365120"/>
                <a:ext cx="9163440" cy="389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805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Chaining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xmlns="" id="{E9C28A9F-C1C5-EF4A-A5A6-82DE578C3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518" y="2256262"/>
            <a:ext cx="8027482" cy="3569313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xmlns="" id="{9CDAE44A-835B-594B-8B59-72B0E137A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959" y="1591734"/>
            <a:ext cx="8291342" cy="4519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639080" y="1120320"/>
              <a:ext cx="10543320" cy="5168160"/>
            </p14:xfrm>
          </p:contentPart>
        </mc:Choice>
        <mc:Fallback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36560" y="1112760"/>
                <a:ext cx="10554120" cy="518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1199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Propositional Logic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3433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Example: A simple KB of Wumpus World</a:t>
                </a:r>
              </a:p>
              <a:p>
                <a:r>
                  <a:rPr lang="en-US" dirty="0"/>
                  <a:t>R</a:t>
                </a:r>
                <a:r>
                  <a:rPr lang="en-US" baseline="-25000" dirty="0"/>
                  <a:t>1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en-US" dirty="0"/>
                  <a:t> P</a:t>
                </a:r>
                <a:r>
                  <a:rPr lang="en-US" baseline="-25000" dirty="0"/>
                  <a:t>1,1</a:t>
                </a:r>
                <a:endParaRPr lang="en-US" dirty="0"/>
              </a:p>
              <a:p>
                <a:r>
                  <a:rPr lang="en-US" dirty="0"/>
                  <a:t>R</a:t>
                </a:r>
                <a:r>
                  <a:rPr lang="en-US" baseline="-25000" dirty="0"/>
                  <a:t>2</a:t>
                </a:r>
                <a:r>
                  <a:rPr lang="en-US" dirty="0"/>
                  <a:t> : B</a:t>
                </a:r>
                <a:r>
                  <a:rPr lang="en-US" baseline="-25000" dirty="0"/>
                  <a:t>1,1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⟺</m:t>
                    </m:r>
                  </m:oMath>
                </a14:m>
                <a:r>
                  <a:rPr lang="en-US" dirty="0"/>
                  <a:t> (P</a:t>
                </a:r>
                <a:r>
                  <a:rPr lang="en-US" baseline="-25000" dirty="0"/>
                  <a:t>1,2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dirty="0"/>
                  <a:t> P</a:t>
                </a:r>
                <a:r>
                  <a:rPr lang="en-US" baseline="-25000" dirty="0"/>
                  <a:t>2,1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R</a:t>
                </a:r>
                <a:r>
                  <a:rPr lang="en-US" baseline="-25000" dirty="0"/>
                  <a:t>3</a:t>
                </a:r>
                <a:r>
                  <a:rPr lang="en-US" dirty="0"/>
                  <a:t> : B</a:t>
                </a:r>
                <a:r>
                  <a:rPr lang="en-US" baseline="-25000" dirty="0"/>
                  <a:t>2,1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⟺</m:t>
                    </m:r>
                  </m:oMath>
                </a14:m>
                <a:r>
                  <a:rPr lang="en-US" dirty="0"/>
                  <a:t> (P</a:t>
                </a:r>
                <a:r>
                  <a:rPr lang="en-US" baseline="-25000" dirty="0"/>
                  <a:t>1,1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dirty="0"/>
                  <a:t> P</a:t>
                </a:r>
                <a:r>
                  <a:rPr lang="en-US" baseline="-25000" dirty="0"/>
                  <a:t>2,2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dirty="0"/>
                  <a:t> P</a:t>
                </a:r>
                <a:r>
                  <a:rPr lang="en-US" baseline="-25000" dirty="0"/>
                  <a:t>3,1 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R</a:t>
                </a:r>
                <a:r>
                  <a:rPr lang="en-US" baseline="-25000" dirty="0"/>
                  <a:t>4</a:t>
                </a:r>
                <a:r>
                  <a:rPr lang="en-US" dirty="0"/>
                  <a:t>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en-US" dirty="0"/>
                  <a:t> B</a:t>
                </a:r>
                <a:r>
                  <a:rPr lang="en-US" baseline="-25000" dirty="0"/>
                  <a:t>1,1</a:t>
                </a:r>
              </a:p>
              <a:p>
                <a:r>
                  <a:rPr lang="en-US" dirty="0"/>
                  <a:t>R</a:t>
                </a:r>
                <a:r>
                  <a:rPr lang="en-US" baseline="-25000" dirty="0"/>
                  <a:t>5</a:t>
                </a:r>
                <a:r>
                  <a:rPr lang="en-US" dirty="0"/>
                  <a:t> : B</a:t>
                </a:r>
                <a:r>
                  <a:rPr lang="en-US" baseline="-25000" dirty="0"/>
                  <a:t>2,1</a:t>
                </a:r>
              </a:p>
              <a:p>
                <a:endParaRPr lang="en-US" dirty="0"/>
              </a:p>
              <a:p>
                <a:r>
                  <a:rPr lang="en-US" dirty="0"/>
                  <a:t>Inference </a:t>
                </a:r>
              </a:p>
              <a:p>
                <a:r>
                  <a:rPr lang="en-US" dirty="0"/>
                  <a:t>Query: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en-US" dirty="0"/>
                  <a:t> P</a:t>
                </a:r>
                <a:r>
                  <a:rPr lang="en-US" baseline="-25000" dirty="0"/>
                  <a:t>1,2 </a:t>
                </a:r>
                <a:r>
                  <a:rPr lang="en-US" dirty="0"/>
                  <a:t> . Can we prove if this sentence be entailed from KB using inference rules?</a:t>
                </a:r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343399"/>
              </a:xfrm>
              <a:blipFill rotWithShape="0">
                <a:blip r:embed="rId2"/>
                <a:stretch>
                  <a:fillRect l="-420" t="-14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30120" y="2244240"/>
              <a:ext cx="2408760" cy="2889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3280" y="2240640"/>
                <a:ext cx="2421720" cy="289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586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Probability &amp; Bayesian Networks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Order Logic – Syntax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 ∀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𝐵𝑟𝑜𝑡h𝑒𝑟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)⟹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𝑆𝑖𝑏𝑙𝑖𝑛𝑔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1800" dirty="0"/>
                  <a:t> means “Brothers are siblings”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∃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𝐿𝑜𝑣𝑒𝑠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means “Everybody loves somebody”</a:t>
                </a:r>
              </a:p>
              <a:p>
                <a:pPr marL="228600" lvl="1">
                  <a:spcBef>
                    <a:spcPts val="1000"/>
                  </a:spcBef>
                </a:pPr>
                <a:endParaRPr lang="en-US" sz="1800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175760" y="1870560"/>
              <a:ext cx="6218640" cy="11523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2520" y="1864080"/>
                <a:ext cx="6225840" cy="116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071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Modus Ponens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Modus Ponens (Latin for Mode that affirms)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bg-BG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⟹ 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   </m:t>
                        </m:r>
                        <m:r>
                          <a:rPr lang="bg-BG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den>
                    </m:f>
                  </m:oMath>
                </a14:m>
                <a:endParaRPr lang="en-US" dirty="0">
                  <a:ea typeface="Cambria Math" charset="0"/>
                  <a:cs typeface="Cambria Math" charset="0"/>
                </a:endParaRPr>
              </a:p>
              <a:p>
                <a:r>
                  <a:rPr lang="en-US" dirty="0"/>
                  <a:t>Whenever any sentence of the form (</a:t>
                </a:r>
                <a14:m>
                  <m:oMath xmlns:m="http://schemas.openxmlformats.org/officeDocument/2006/math">
                    <m:r>
                      <a:rPr lang="bg-BG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 ⟹ 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) and </a:t>
                </a:r>
                <a14:m>
                  <m:oMath xmlns:m="http://schemas.openxmlformats.org/officeDocument/2006/math">
                    <m:r>
                      <a:rPr lang="bg-BG" i="1"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</m:oMath>
                </a14:m>
                <a:r>
                  <a:rPr lang="en-US" dirty="0"/>
                  <a:t> are given, then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dirty="0"/>
                  <a:t> can be inferred</a:t>
                </a:r>
              </a:p>
              <a:p>
                <a:r>
                  <a:rPr lang="en-US" dirty="0"/>
                  <a:t>E.g., ((</a:t>
                </a:r>
                <a:r>
                  <a:rPr lang="en-US" dirty="0" err="1"/>
                  <a:t>WumpusAhead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⋀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WumpusAlive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⟹ </m:t>
                    </m:r>
                  </m:oMath>
                </a14:m>
                <a:r>
                  <a:rPr lang="en-US" dirty="0"/>
                  <a:t>Shoot  </a:t>
                </a:r>
              </a:p>
              <a:p>
                <a:r>
                  <a:rPr lang="en-US" dirty="0"/>
                  <a:t>If </a:t>
                </a:r>
                <a:r>
                  <a:rPr lang="en-US" i="1" dirty="0"/>
                  <a:t>(</a:t>
                </a:r>
                <a:r>
                  <a:rPr lang="en-US" i="1" dirty="0" err="1"/>
                  <a:t>WumpusAhead</a:t>
                </a:r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⋀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i="1" dirty="0" err="1"/>
                  <a:t>WumpusAlive</a:t>
                </a:r>
                <a:r>
                  <a:rPr lang="en-US" i="1" dirty="0"/>
                  <a:t>) </a:t>
                </a:r>
                <a:r>
                  <a:rPr lang="en-US" dirty="0"/>
                  <a:t>is given, then </a:t>
                </a:r>
                <a:r>
                  <a:rPr lang="en-US" i="1" dirty="0"/>
                  <a:t>Shoot </a:t>
                </a:r>
                <a:r>
                  <a:rPr lang="en-US" dirty="0"/>
                  <a:t>can be inferred</a:t>
                </a:r>
                <a:endParaRPr lang="en-US" i="1" dirty="0"/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364080" y="1130040"/>
              <a:ext cx="3803400" cy="2033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6520" y="1127520"/>
                <a:ext cx="3817080" cy="2042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1563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Definite Clause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Disjunction of literals of which exactly one is positive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𝐿</m:t>
                    </m:r>
                  </m:oMath>
                </a14:m>
                <a:r>
                  <a:rPr lang="en-US" baseline="-25000" dirty="0"/>
                  <a:t>1,1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en-US" dirty="0"/>
                  <a:t>Breeze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dirty="0"/>
                  <a:t> B</a:t>
                </a:r>
                <a:r>
                  <a:rPr lang="en-US" baseline="-25000" dirty="0"/>
                  <a:t>1,1</a:t>
                </a:r>
                <a:endParaRPr lang="en-US" dirty="0"/>
              </a:p>
              <a:p>
                <a:r>
                  <a:rPr lang="en-US" i="1" dirty="0"/>
                  <a:t>Agent is not in 1,1</a:t>
                </a:r>
                <a:r>
                  <a:rPr lang="en-US" dirty="0"/>
                  <a:t> or </a:t>
                </a:r>
                <a:r>
                  <a:rPr lang="en-US" i="1" dirty="0"/>
                  <a:t>there is no breeze</a:t>
                </a:r>
                <a:r>
                  <a:rPr lang="en-US" dirty="0"/>
                  <a:t> or </a:t>
                </a:r>
                <a:r>
                  <a:rPr lang="en-US" i="1" dirty="0"/>
                  <a:t>there is breeze in 1,1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48120" y="1897200"/>
              <a:ext cx="2333880" cy="453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4880" y="1890360"/>
                <a:ext cx="2344320" cy="46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691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Horn Clause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More general than Definite Clause</a:t>
            </a:r>
          </a:p>
          <a:p>
            <a:r>
              <a:rPr lang="en-US" dirty="0"/>
              <a:t>Disjunction of literals where at most one is positive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71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 of Definite Clause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5257799"/>
              </a:xfrm>
            </p:spPr>
            <p:txBody>
              <a:bodyPr/>
              <a:lstStyle/>
              <a:p>
                <a:r>
                  <a:rPr lang="en-US" dirty="0"/>
                  <a:t>KBs with only definite clauses are interesting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Every definite clause can be written as an implication whose premise is a conjunction of positive literals and whose conclusion is a single positive literal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/>
                  <a:t>E.g., 		                          can be written as (L</a:t>
                </a:r>
                <a:r>
                  <a:rPr lang="en-US" baseline="-25000" dirty="0"/>
                  <a:t>1,1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charset="0"/>
                      </a:rPr>
                      <m:t>⋀</m:t>
                    </m:r>
                  </m:oMath>
                </a14:m>
                <a:r>
                  <a:rPr lang="en-US" dirty="0"/>
                  <a:t>  Breeze )</a:t>
                </a:r>
                <a:r>
                  <a:rPr lang="en-US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</m:oMath>
                </a14:m>
                <a:r>
                  <a:rPr lang="en-US" dirty="0"/>
                  <a:t> B</a:t>
                </a:r>
                <a:r>
                  <a:rPr lang="en-US" baseline="-25000" dirty="0"/>
                  <a:t>1,1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Inference with Horn Clauses can be done with </a:t>
                </a:r>
                <a:r>
                  <a:rPr lang="en-US" b="1" dirty="0"/>
                  <a:t>forward-chaining</a:t>
                </a:r>
                <a:r>
                  <a:rPr lang="en-US" dirty="0"/>
                  <a:t> and </a:t>
                </a:r>
                <a:r>
                  <a:rPr lang="en-US" b="1" dirty="0"/>
                  <a:t>backward-chaining</a:t>
                </a:r>
                <a:r>
                  <a:rPr lang="en-US" dirty="0"/>
                  <a:t> algorithms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Deciding entailment with Horn clauses can be done in time that is linear in size of knowledge base</a:t>
                </a: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5257799"/>
              </a:xfrm>
              <a:blipFill>
                <a:blip r:embed="rId2"/>
                <a:stretch>
                  <a:fillRect l="-375" t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EA2F3F9A-2A7F-C04B-B941-80E52CA840CD}"/>
                  </a:ext>
                </a:extLst>
              </p:cNvPr>
              <p:cNvSpPr/>
              <p:nvPr/>
            </p:nvSpPr>
            <p:spPr>
              <a:xfrm>
                <a:off x="2667000" y="2362200"/>
                <a:ext cx="251460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¬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𝐿</m:t>
                    </m:r>
                  </m:oMath>
                </a14:m>
                <a:r>
                  <a:rPr lang="en-US" sz="1600" baseline="-25000" dirty="0">
                    <a:latin typeface="Helvetica" pitchFamily="2" charset="0"/>
                  </a:rPr>
                  <a:t>1,1</a:t>
                </a:r>
                <a:r>
                  <a:rPr lang="en-US" sz="16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sz="1600" dirty="0"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¬</m:t>
                    </m:r>
                  </m:oMath>
                </a14:m>
                <a:r>
                  <a:rPr lang="en-US" sz="1600" dirty="0">
                    <a:latin typeface="Helvetica" pitchFamily="2" charset="0"/>
                  </a:rPr>
                  <a:t>Breeze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mbria Math" charset="0"/>
                        <a:cs typeface="Cambria Math" charset="0"/>
                      </a:rPr>
                      <m:t>⋁</m:t>
                    </m:r>
                  </m:oMath>
                </a14:m>
                <a:r>
                  <a:rPr lang="en-US" sz="1600" dirty="0">
                    <a:latin typeface="Helvetica" pitchFamily="2" charset="0"/>
                  </a:rPr>
                  <a:t> B</a:t>
                </a:r>
                <a:r>
                  <a:rPr lang="en-US" sz="1600" baseline="-25000" dirty="0">
                    <a:latin typeface="Helvetica" pitchFamily="2" charset="0"/>
                  </a:rPr>
                  <a:t>1,1</a:t>
                </a:r>
                <a:endParaRPr lang="en-US" sz="1600" dirty="0">
                  <a:latin typeface="Helvetica" pitchFamily="2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A2F3F9A-2A7F-C04B-B941-80E52CA84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2362200"/>
                <a:ext cx="2514600" cy="338554"/>
              </a:xfrm>
              <a:prstGeom prst="rect">
                <a:avLst/>
              </a:prstGeom>
              <a:blipFill>
                <a:blip r:embed="rId3"/>
                <a:stretch>
                  <a:fillRect t="-3571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218960" y="2063160"/>
              <a:ext cx="8646840" cy="142632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2120" y="2057040"/>
                <a:ext cx="8660520" cy="143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025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Chaining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886199"/>
          </a:xfrm>
        </p:spPr>
        <p:txBody>
          <a:bodyPr/>
          <a:lstStyle/>
          <a:p>
            <a:r>
              <a:rPr lang="en-US" dirty="0"/>
              <a:t>Forward Chaining for PL:</a:t>
            </a:r>
          </a:p>
          <a:p>
            <a:pPr lvl="1"/>
            <a:r>
              <a:rPr lang="en-US" dirty="0"/>
              <a:t>Start with atomic sentences in KB</a:t>
            </a:r>
          </a:p>
          <a:p>
            <a:pPr lvl="1"/>
            <a:r>
              <a:rPr lang="en-US" dirty="0"/>
              <a:t>Apply Modus Ponens in the forward direction, adding new atomic sentences</a:t>
            </a:r>
          </a:p>
          <a:p>
            <a:pPr lvl="1"/>
            <a:r>
              <a:rPr lang="en-US" dirty="0"/>
              <a:t>Repeat above step until no further inferences can be made</a:t>
            </a:r>
          </a:p>
          <a:p>
            <a:pPr lvl="1"/>
            <a:endParaRPr lang="en-US" dirty="0"/>
          </a:p>
          <a:p>
            <a:r>
              <a:rPr lang="en-US" dirty="0"/>
              <a:t>Forward Chaining for FOL:</a:t>
            </a:r>
          </a:p>
          <a:p>
            <a:pPr lvl="1"/>
            <a:r>
              <a:rPr lang="en-US" dirty="0"/>
              <a:t>Unlike PL, FOL  include variables, in which case those variables are assumed to be universally quantified</a:t>
            </a:r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904400" y="1666440"/>
              <a:ext cx="8170200" cy="20764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9000" y="1658880"/>
                <a:ext cx="8178480" cy="208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123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Consider the following problem: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i="1" dirty="0"/>
              <a:t>The law says it is a crime for an American to sell weapons to hostile nations. The country </a:t>
            </a:r>
            <a:r>
              <a:rPr lang="en-US" i="1" dirty="0" err="1"/>
              <a:t>Nono</a:t>
            </a:r>
            <a:r>
              <a:rPr lang="en-US" i="1" dirty="0"/>
              <a:t>, an enemy of America, has some missiles, and all of its missiles were sold to it by Colonel West, who is American.</a:t>
            </a:r>
          </a:p>
          <a:p>
            <a:endParaRPr lang="en-US" dirty="0"/>
          </a:p>
          <a:p>
            <a:r>
              <a:rPr lang="en-US" dirty="0"/>
              <a:t>We will prove that West is a criminal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046680" y="2943360"/>
              <a:ext cx="7046280" cy="1076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9840" y="2935440"/>
                <a:ext cx="7060680" cy="108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799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1993</TotalTime>
  <Words>775</Words>
  <Application>Microsoft Office PowerPoint</Application>
  <PresentationFormat>Widescreen</PresentationFormat>
  <Paragraphs>140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Helvetica</vt:lpstr>
      <vt:lpstr>Helvetica Light</vt:lpstr>
      <vt:lpstr>Office Theme</vt:lpstr>
      <vt:lpstr>Forward and Backward Chaining</vt:lpstr>
      <vt:lpstr>Propositional Logic</vt:lpstr>
      <vt:lpstr>First Order Logic – Syntax</vt:lpstr>
      <vt:lpstr>Modus Ponens</vt:lpstr>
      <vt:lpstr>Definite Clause</vt:lpstr>
      <vt:lpstr>Horn Clause</vt:lpstr>
      <vt:lpstr>Benefit of Definite Clause</vt:lpstr>
      <vt:lpstr>Forward Chaining</vt:lpstr>
      <vt:lpstr>Example</vt:lpstr>
      <vt:lpstr>Example – Creating Definite Clauses</vt:lpstr>
      <vt:lpstr>Example – Creating Definite Clauses</vt:lpstr>
      <vt:lpstr>Forward Chaining</vt:lpstr>
      <vt:lpstr>Forward Chaining</vt:lpstr>
      <vt:lpstr>Forward Chaining</vt:lpstr>
      <vt:lpstr>Forward Chaining – Proof Tree</vt:lpstr>
      <vt:lpstr>Backward Chaining</vt:lpstr>
      <vt:lpstr>Backward Chaining</vt:lpstr>
      <vt:lpstr>Backward Chaining</vt:lpstr>
      <vt:lpstr>Backward Chaining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202</cp:revision>
  <dcterms:created xsi:type="dcterms:W3CDTF">2018-10-16T06:13:57Z</dcterms:created>
  <dcterms:modified xsi:type="dcterms:W3CDTF">2019-03-07T11:54:31Z</dcterms:modified>
</cp:coreProperties>
</file>